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8" r:id="rId2"/>
  </p:sldMasterIdLst>
  <p:notesMasterIdLst>
    <p:notesMasterId r:id="rId9"/>
  </p:notesMasterIdLst>
  <p:sldIdLst>
    <p:sldId id="256" r:id="rId3"/>
    <p:sldId id="257" r:id="rId4"/>
    <p:sldId id="258" r:id="rId5"/>
    <p:sldId id="261" r:id="rId6"/>
    <p:sldId id="259" r:id="rId7"/>
    <p:sldId id="260"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5230" autoAdjust="0"/>
  </p:normalViewPr>
  <p:slideViewPr>
    <p:cSldViewPr snapToGrid="0">
      <p:cViewPr>
        <p:scale>
          <a:sx n="75" d="100"/>
          <a:sy n="75" d="100"/>
        </p:scale>
        <p:origin x="1122" y="4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jpeg>
</file>

<file path=ppt/media/image2.jpe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F147CB-5C56-4D80-ADB3-9CA78C037792}" type="datetimeFigureOut">
              <a:rPr lang="es-ES" smtClean="0"/>
              <a:t>22/06/2023</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BBF955-8780-4C46-A54B-AE13A5B31235}" type="slidenum">
              <a:rPr lang="es-ES" smtClean="0"/>
              <a:t>‹Nº›</a:t>
            </a:fld>
            <a:endParaRPr lang="es-ES"/>
          </a:p>
        </p:txBody>
      </p:sp>
    </p:spTree>
    <p:extLst>
      <p:ext uri="{BB962C8B-B14F-4D97-AF65-F5344CB8AC3E}">
        <p14:creationId xmlns:p14="http://schemas.microsoft.com/office/powerpoint/2010/main" val="26895835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En esta presentación veremos un nuevo algoritmo genético basado en el comportamiento del rebaño de ovejas</a:t>
            </a:r>
          </a:p>
        </p:txBody>
      </p:sp>
      <p:sp>
        <p:nvSpPr>
          <p:cNvPr id="4" name="Marcador de número de diapositiva 3"/>
          <p:cNvSpPr>
            <a:spLocks noGrp="1"/>
          </p:cNvSpPr>
          <p:nvPr>
            <p:ph type="sldNum" sz="quarter" idx="5"/>
          </p:nvPr>
        </p:nvSpPr>
        <p:spPr/>
        <p:txBody>
          <a:bodyPr/>
          <a:lstStyle/>
          <a:p>
            <a:fld id="{BBBBF955-8780-4C46-A54B-AE13A5B31235}" type="slidenum">
              <a:rPr lang="es-ES" smtClean="0"/>
              <a:t>1</a:t>
            </a:fld>
            <a:endParaRPr lang="es-ES"/>
          </a:p>
        </p:txBody>
      </p:sp>
    </p:spTree>
    <p:extLst>
      <p:ext uri="{BB962C8B-B14F-4D97-AF65-F5344CB8AC3E}">
        <p14:creationId xmlns:p14="http://schemas.microsoft.com/office/powerpoint/2010/main" val="2695308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Imaginemos que estamos en mitad de un campo con 3 rebaños de ovejas, cada una con su pastor. Cada rebaño tiene unas ovejas con unas características propias que no se comparten con los otros rebaños. </a:t>
            </a:r>
          </a:p>
          <a:p>
            <a:r>
              <a:rPr lang="es-ES" dirty="0"/>
              <a:t>En un momento dado, los pastores se despistan y las ovejas se mezclan entre sí (cruce global). Los pastores se dan cuenta y vuelven a recoger a sus ovejas. ¿Cuál es el punto aquí? Que no son capaces de diferenciar a las ovejas ya que todas tienen el mismo aspecto. Como resultado quedan rebaños mezclados con ovejas de otros rebaños. Esto lo que permite es mezclar características de otras poblaciones para obtener un mejor resultado</a:t>
            </a:r>
          </a:p>
        </p:txBody>
      </p:sp>
      <p:sp>
        <p:nvSpPr>
          <p:cNvPr id="4" name="Marcador de número de diapositiva 3"/>
          <p:cNvSpPr>
            <a:spLocks noGrp="1"/>
          </p:cNvSpPr>
          <p:nvPr>
            <p:ph type="sldNum" sz="quarter" idx="5"/>
          </p:nvPr>
        </p:nvSpPr>
        <p:spPr/>
        <p:txBody>
          <a:bodyPr/>
          <a:lstStyle/>
          <a:p>
            <a:fld id="{BBBBF955-8780-4C46-A54B-AE13A5B31235}" type="slidenum">
              <a:rPr lang="es-ES" smtClean="0"/>
              <a:t>2</a:t>
            </a:fld>
            <a:endParaRPr lang="es-ES"/>
          </a:p>
        </p:txBody>
      </p:sp>
    </p:spTree>
    <p:extLst>
      <p:ext uri="{BB962C8B-B14F-4D97-AF65-F5344CB8AC3E}">
        <p14:creationId xmlns:p14="http://schemas.microsoft.com/office/powerpoint/2010/main" val="2393389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Con el ejemplo anterior podemos relacionar la analogía de las ovejas con el algoritmo real. Cada rebaño representa una cadena de características (pesos) y cada oveja representa un peso en concreto. Lo que se propone en esta nueva metaheurística es añadir 2 fases de operaciones entre cadenas. En la primera fase, coge las cadenas y las cruce entre sí mediante cruce de 1 punto (SPX) y en la segunda realiza el mismo cruce pero entre el propio cromosoma.</a:t>
            </a:r>
          </a:p>
          <a:p>
            <a:endParaRPr lang="es-ES" dirty="0"/>
          </a:p>
          <a:p>
            <a:r>
              <a:rPr lang="es-ES" dirty="0"/>
              <a:t>Para mejorar la exploración se usa la </a:t>
            </a:r>
            <a:r>
              <a:rPr lang="es-ES" dirty="0" err="1"/>
              <a:t>heuristica</a:t>
            </a:r>
            <a:r>
              <a:rPr lang="es-ES" dirty="0"/>
              <a:t> R-R (</a:t>
            </a:r>
            <a:r>
              <a:rPr lang="es-ES" dirty="0" err="1"/>
              <a:t>Robust</a:t>
            </a:r>
            <a:r>
              <a:rPr lang="es-ES" dirty="0"/>
              <a:t> </a:t>
            </a:r>
            <a:r>
              <a:rPr lang="es-ES" dirty="0" err="1"/>
              <a:t>replace</a:t>
            </a:r>
            <a:r>
              <a:rPr lang="es-ES" dirty="0"/>
              <a:t>) que asigna un factor de robustez a cada rebaño. Si es muy bajo, se reemplazan los cromosomas por otros nuevos.</a:t>
            </a:r>
          </a:p>
        </p:txBody>
      </p:sp>
      <p:sp>
        <p:nvSpPr>
          <p:cNvPr id="4" name="Marcador de número de diapositiva 3"/>
          <p:cNvSpPr>
            <a:spLocks noGrp="1"/>
          </p:cNvSpPr>
          <p:nvPr>
            <p:ph type="sldNum" sz="quarter" idx="5"/>
          </p:nvPr>
        </p:nvSpPr>
        <p:spPr/>
        <p:txBody>
          <a:bodyPr/>
          <a:lstStyle/>
          <a:p>
            <a:fld id="{BBBBF955-8780-4C46-A54B-AE13A5B31235}" type="slidenum">
              <a:rPr lang="es-ES" smtClean="0"/>
              <a:t>3</a:t>
            </a:fld>
            <a:endParaRPr lang="es-ES"/>
          </a:p>
        </p:txBody>
      </p:sp>
    </p:spTree>
    <p:extLst>
      <p:ext uri="{BB962C8B-B14F-4D97-AF65-F5344CB8AC3E}">
        <p14:creationId xmlns:p14="http://schemas.microsoft.com/office/powerpoint/2010/main" val="1662192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El equilibrio entre exploración y explotación se consigue mediante la operación genética multietapa. En la cual, se aplica un cruce de cromosomas en la primera fase y un cruce de genes en la segunda fase.</a:t>
            </a:r>
          </a:p>
          <a:p>
            <a:r>
              <a:rPr lang="es-ES" dirty="0"/>
              <a:t>Además, para añadir exploración se introduce la heurística R-R (</a:t>
            </a:r>
            <a:r>
              <a:rPr lang="es-ES" dirty="0" err="1"/>
              <a:t>Robust</a:t>
            </a:r>
            <a:r>
              <a:rPr lang="es-ES" dirty="0"/>
              <a:t> </a:t>
            </a:r>
            <a:r>
              <a:rPr lang="es-ES" dirty="0" err="1"/>
              <a:t>Replace</a:t>
            </a:r>
            <a:r>
              <a:rPr lang="es-ES" dirty="0"/>
              <a:t>) por la cual se introduce un coeficiente de robustez a cada cromosoma. Si está por debajo de un umbral se sustituye completamente por uno nuevo.</a:t>
            </a:r>
          </a:p>
        </p:txBody>
      </p:sp>
      <p:sp>
        <p:nvSpPr>
          <p:cNvPr id="4" name="Marcador de número de diapositiva 3"/>
          <p:cNvSpPr>
            <a:spLocks noGrp="1"/>
          </p:cNvSpPr>
          <p:nvPr>
            <p:ph type="sldNum" sz="quarter" idx="5"/>
          </p:nvPr>
        </p:nvSpPr>
        <p:spPr/>
        <p:txBody>
          <a:bodyPr/>
          <a:lstStyle/>
          <a:p>
            <a:fld id="{BBBBF955-8780-4C46-A54B-AE13A5B31235}" type="slidenum">
              <a:rPr lang="es-ES" smtClean="0"/>
              <a:t>4</a:t>
            </a:fld>
            <a:endParaRPr lang="es-ES"/>
          </a:p>
        </p:txBody>
      </p:sp>
    </p:spTree>
    <p:extLst>
      <p:ext uri="{BB962C8B-B14F-4D97-AF65-F5344CB8AC3E}">
        <p14:creationId xmlns:p14="http://schemas.microsoft.com/office/powerpoint/2010/main" val="4117116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Como recapitulación del comportamiento del algoritmo podemos concluir que:</a:t>
            </a:r>
          </a:p>
          <a:p>
            <a:r>
              <a:rPr lang="es-ES" dirty="0"/>
              <a:t>- Tiene una buena exploración</a:t>
            </a:r>
          </a:p>
        </p:txBody>
      </p:sp>
      <p:sp>
        <p:nvSpPr>
          <p:cNvPr id="4" name="Marcador de número de diapositiva 3"/>
          <p:cNvSpPr>
            <a:spLocks noGrp="1"/>
          </p:cNvSpPr>
          <p:nvPr>
            <p:ph type="sldNum" sz="quarter" idx="5"/>
          </p:nvPr>
        </p:nvSpPr>
        <p:spPr/>
        <p:txBody>
          <a:bodyPr/>
          <a:lstStyle/>
          <a:p>
            <a:fld id="{BBBBF955-8780-4C46-A54B-AE13A5B31235}" type="slidenum">
              <a:rPr lang="es-ES" smtClean="0"/>
              <a:t>5</a:t>
            </a:fld>
            <a:endParaRPr lang="es-ES"/>
          </a:p>
        </p:txBody>
      </p:sp>
    </p:spTree>
    <p:extLst>
      <p:ext uri="{BB962C8B-B14F-4D97-AF65-F5344CB8AC3E}">
        <p14:creationId xmlns:p14="http://schemas.microsoft.com/office/powerpoint/2010/main" val="22107740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BBBBF955-8780-4C46-A54B-AE13A5B31235}" type="slidenum">
              <a:rPr lang="es-ES" smtClean="0"/>
              <a:t>6</a:t>
            </a:fld>
            <a:endParaRPr lang="es-ES"/>
          </a:p>
        </p:txBody>
      </p:sp>
    </p:spTree>
    <p:extLst>
      <p:ext uri="{BB962C8B-B14F-4D97-AF65-F5344CB8AC3E}">
        <p14:creationId xmlns:p14="http://schemas.microsoft.com/office/powerpoint/2010/main" val="30909067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983232" y="5037663"/>
            <a:ext cx="897467" cy="279400"/>
          </a:xfrm>
        </p:spPr>
        <p:txBody>
          <a:bodyPr/>
          <a:lstStyle/>
          <a:p>
            <a:fld id="{79B89E06-148E-4D4C-B523-9C8F4F7DA2F9}" type="datetimeFigureOut">
              <a:rPr lang="es-ES" smtClean="0"/>
              <a:t>22/06/2023</a:t>
            </a:fld>
            <a:endParaRPr lang="es-ES"/>
          </a:p>
        </p:txBody>
      </p:sp>
      <p:sp>
        <p:nvSpPr>
          <p:cNvPr id="5" name="Footer Placeholder 4"/>
          <p:cNvSpPr>
            <a:spLocks noGrp="1"/>
          </p:cNvSpPr>
          <p:nvPr>
            <p:ph type="ftr" sz="quarter" idx="11"/>
          </p:nvPr>
        </p:nvSpPr>
        <p:spPr>
          <a:xfrm>
            <a:off x="2692397" y="5037663"/>
            <a:ext cx="5214635" cy="279400"/>
          </a:xfrm>
        </p:spPr>
        <p:txBody>
          <a:bodyPr/>
          <a:lstStyle/>
          <a:p>
            <a:endParaRPr lang="es-ES"/>
          </a:p>
        </p:txBody>
      </p:sp>
      <p:sp>
        <p:nvSpPr>
          <p:cNvPr id="6" name="Slide Number Placeholder 5"/>
          <p:cNvSpPr>
            <a:spLocks noGrp="1"/>
          </p:cNvSpPr>
          <p:nvPr>
            <p:ph type="sldNum" sz="quarter" idx="12"/>
          </p:nvPr>
        </p:nvSpPr>
        <p:spPr>
          <a:xfrm>
            <a:off x="8956900" y="5037663"/>
            <a:ext cx="551167" cy="279400"/>
          </a:xfrm>
        </p:spPr>
        <p:txBody>
          <a:bodyPr/>
          <a:lstStyle/>
          <a:p>
            <a:fld id="{F7B131BE-9449-4D5C-B438-6E7A8B47F5A6}" type="slidenum">
              <a:rPr lang="es-ES" smtClean="0"/>
              <a:t>‹Nº›</a:t>
            </a:fld>
            <a:endParaRPr lang="es-E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47631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9B89E06-148E-4D4C-B523-9C8F4F7DA2F9}" type="datetimeFigureOut">
              <a:rPr lang="es-ES" smtClean="0"/>
              <a:t>22/06/2023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3930930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F7B131BE-9449-4D5C-B438-6E7A8B47F5A6}" type="slidenum">
              <a:rPr lang="es-ES" smtClean="0"/>
              <a:t>‹Nº›</a:t>
            </a:fld>
            <a:endParaRPr lang="es-E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503740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F7B131BE-9449-4D5C-B438-6E7A8B47F5A6}" type="slidenum">
              <a:rPr lang="es-ES" smtClean="0"/>
              <a:t>‹Nº›</a:t>
            </a:fld>
            <a:endParaRPr lang="es-E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607341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3563817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s-ES"/>
              <a:t>Haga clic para modificar el estilo de título del patrón</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F7B131BE-9449-4D5C-B438-6E7A8B47F5A6}" type="slidenum">
              <a:rPr lang="es-ES" smtClean="0"/>
              <a:t>‹Nº›</a:t>
            </a:fld>
            <a:endParaRPr lang="es-E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174368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s-ES"/>
              <a:t>Haga clic para modificar el estilo de título del patrón</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F7B131BE-9449-4D5C-B438-6E7A8B47F5A6}" type="slidenum">
              <a:rPr lang="es-ES" smtClean="0"/>
              <a:t>‹Nº›</a:t>
            </a:fld>
            <a:endParaRPr lang="es-E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827894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F7B131BE-9449-4D5C-B438-6E7A8B47F5A6}" type="slidenum">
              <a:rPr lang="es-ES" smtClean="0"/>
              <a:t>‹Nº›</a:t>
            </a:fld>
            <a:endParaRPr lang="es-E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050079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F7B131BE-9449-4D5C-B438-6E7A8B47F5A6}" type="slidenum">
              <a:rPr lang="es-ES" smtClean="0"/>
              <a:t>‹Nº›</a:t>
            </a:fld>
            <a:endParaRPr lang="es-E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430750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E0CCE4-E0F8-25A7-FD99-3B76D284A3D4}"/>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5BD9042A-3FBC-D091-5C42-ABEA61481B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F30C25C1-40C8-37A0-5294-1D122F75C648}"/>
              </a:ext>
            </a:extLst>
          </p:cNvPr>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Marcador de pie de página 4">
            <a:extLst>
              <a:ext uri="{FF2B5EF4-FFF2-40B4-BE49-F238E27FC236}">
                <a16:creationId xmlns:a16="http://schemas.microsoft.com/office/drawing/2014/main" id="{CB5BBA04-B51E-F27F-06A3-E0B86EA29AC4}"/>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0ABCF0F0-7778-F91B-F5B1-5006AC91D5D6}"/>
              </a:ext>
            </a:extLst>
          </p:cNvPr>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14630594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E921EB-77C3-4899-7E2E-72DAF855EE9C}"/>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D0E866EA-7CE2-62FE-F879-3C7F664BFD4C}"/>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498F6718-3436-F19A-176F-E21EB3DCADC9}"/>
              </a:ext>
            </a:extLst>
          </p:cNvPr>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Marcador de pie de página 4">
            <a:extLst>
              <a:ext uri="{FF2B5EF4-FFF2-40B4-BE49-F238E27FC236}">
                <a16:creationId xmlns:a16="http://schemas.microsoft.com/office/drawing/2014/main" id="{3AA7B8FA-8EA2-5C71-8737-498E4BA1F244}"/>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668F36CC-FEC0-FA78-9E2D-0D656E861FD1}"/>
              </a:ext>
            </a:extLst>
          </p:cNvPr>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2114306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3116848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1856DF-62C7-1F4A-D662-91D30133CAA6}"/>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9F68DF7D-E8F5-20C6-4B45-F9AA708FB9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CDF4A29D-F100-3B8B-3DBD-5C2D41139482}"/>
              </a:ext>
            </a:extLst>
          </p:cNvPr>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Marcador de pie de página 4">
            <a:extLst>
              <a:ext uri="{FF2B5EF4-FFF2-40B4-BE49-F238E27FC236}">
                <a16:creationId xmlns:a16="http://schemas.microsoft.com/office/drawing/2014/main" id="{CD5867F1-E942-1E22-4650-3F1F3745D09E}"/>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B349D08F-9C4C-53BE-FD20-A6D2B7568DC4}"/>
              </a:ext>
            </a:extLst>
          </p:cNvPr>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35383550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FAB96B-1C13-522E-3C37-0225ACBE0C5E}"/>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C4B6F399-99D5-E286-04DD-A34CC19FF6E6}"/>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1E75C1D6-C4F3-019E-FC04-F9012FF10045}"/>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0BFF1541-84E5-AE32-B22B-854DCE7A8E7E}"/>
              </a:ext>
            </a:extLst>
          </p:cNvPr>
          <p:cNvSpPr>
            <a:spLocks noGrp="1"/>
          </p:cNvSpPr>
          <p:nvPr>
            <p:ph type="dt" sz="half" idx="10"/>
          </p:nvPr>
        </p:nvSpPr>
        <p:spPr/>
        <p:txBody>
          <a:bodyPr/>
          <a:lstStyle/>
          <a:p>
            <a:fld id="{79B89E06-148E-4D4C-B523-9C8F4F7DA2F9}" type="datetimeFigureOut">
              <a:rPr lang="es-ES" smtClean="0"/>
              <a:t>22/06/2023</a:t>
            </a:fld>
            <a:endParaRPr lang="es-ES"/>
          </a:p>
        </p:txBody>
      </p:sp>
      <p:sp>
        <p:nvSpPr>
          <p:cNvPr id="6" name="Marcador de pie de página 5">
            <a:extLst>
              <a:ext uri="{FF2B5EF4-FFF2-40B4-BE49-F238E27FC236}">
                <a16:creationId xmlns:a16="http://schemas.microsoft.com/office/drawing/2014/main" id="{7B80922D-41BC-71E7-7313-661A12D0E8C0}"/>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8984DB2F-DE9A-D3B1-8409-DBE5703BD910}"/>
              </a:ext>
            </a:extLst>
          </p:cNvPr>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35157219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7F72C67-6EE8-4BBC-9424-C93C41B72A77}"/>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FA67473C-0292-E315-D7E2-A497C0CBCC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E3C425F4-88EF-3ECB-2680-6DED8BCB1D6C}"/>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88708702-774C-E904-28F9-5F3BB9C905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CFD426B2-A0D6-0A29-C612-12A52409E73B}"/>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4DBFD4C9-8C9D-D4CF-A3AD-0D53092CBEF1}"/>
              </a:ext>
            </a:extLst>
          </p:cNvPr>
          <p:cNvSpPr>
            <a:spLocks noGrp="1"/>
          </p:cNvSpPr>
          <p:nvPr>
            <p:ph type="dt" sz="half" idx="10"/>
          </p:nvPr>
        </p:nvSpPr>
        <p:spPr/>
        <p:txBody>
          <a:bodyPr/>
          <a:lstStyle/>
          <a:p>
            <a:fld id="{79B89E06-148E-4D4C-B523-9C8F4F7DA2F9}" type="datetimeFigureOut">
              <a:rPr lang="es-ES" smtClean="0"/>
              <a:t>22/06/2023</a:t>
            </a:fld>
            <a:endParaRPr lang="es-ES"/>
          </a:p>
        </p:txBody>
      </p:sp>
      <p:sp>
        <p:nvSpPr>
          <p:cNvPr id="8" name="Marcador de pie de página 7">
            <a:extLst>
              <a:ext uri="{FF2B5EF4-FFF2-40B4-BE49-F238E27FC236}">
                <a16:creationId xmlns:a16="http://schemas.microsoft.com/office/drawing/2014/main" id="{0CD9914B-1988-BE3F-3D29-1D9DEAFD3F7A}"/>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CB1B6AD7-70DA-D208-CA71-6C18E13422A1}"/>
              </a:ext>
            </a:extLst>
          </p:cNvPr>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19663942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50E9F5-9FAE-FE88-D48A-05FF9C95A2C0}"/>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8403D93C-EFA5-27E9-5FF5-25F931032C42}"/>
              </a:ext>
            </a:extLst>
          </p:cNvPr>
          <p:cNvSpPr>
            <a:spLocks noGrp="1"/>
          </p:cNvSpPr>
          <p:nvPr>
            <p:ph type="dt" sz="half" idx="10"/>
          </p:nvPr>
        </p:nvSpPr>
        <p:spPr/>
        <p:txBody>
          <a:bodyPr/>
          <a:lstStyle/>
          <a:p>
            <a:fld id="{79B89E06-148E-4D4C-B523-9C8F4F7DA2F9}" type="datetimeFigureOut">
              <a:rPr lang="es-ES" smtClean="0"/>
              <a:t>22/06/2023</a:t>
            </a:fld>
            <a:endParaRPr lang="es-ES"/>
          </a:p>
        </p:txBody>
      </p:sp>
      <p:sp>
        <p:nvSpPr>
          <p:cNvPr id="4" name="Marcador de pie de página 3">
            <a:extLst>
              <a:ext uri="{FF2B5EF4-FFF2-40B4-BE49-F238E27FC236}">
                <a16:creationId xmlns:a16="http://schemas.microsoft.com/office/drawing/2014/main" id="{A482AD43-95E4-BF6F-40CA-292EAD6D031D}"/>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972EEC9D-2BF0-7D1A-635B-EC8412BE7B54}"/>
              </a:ext>
            </a:extLst>
          </p:cNvPr>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5505476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F826A82E-9E16-2A3E-D131-8765566B13F9}"/>
              </a:ext>
            </a:extLst>
          </p:cNvPr>
          <p:cNvSpPr>
            <a:spLocks noGrp="1"/>
          </p:cNvSpPr>
          <p:nvPr>
            <p:ph type="dt" sz="half" idx="10"/>
          </p:nvPr>
        </p:nvSpPr>
        <p:spPr/>
        <p:txBody>
          <a:bodyPr/>
          <a:lstStyle/>
          <a:p>
            <a:fld id="{79B89E06-148E-4D4C-B523-9C8F4F7DA2F9}" type="datetimeFigureOut">
              <a:rPr lang="es-ES" smtClean="0"/>
              <a:t>22/06/2023</a:t>
            </a:fld>
            <a:endParaRPr lang="es-ES"/>
          </a:p>
        </p:txBody>
      </p:sp>
      <p:sp>
        <p:nvSpPr>
          <p:cNvPr id="3" name="Marcador de pie de página 2">
            <a:extLst>
              <a:ext uri="{FF2B5EF4-FFF2-40B4-BE49-F238E27FC236}">
                <a16:creationId xmlns:a16="http://schemas.microsoft.com/office/drawing/2014/main" id="{FE375621-0382-C6A5-2DAF-C8648C76FE40}"/>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F3D7AACF-D60F-1112-51F2-52CA16203018}"/>
              </a:ext>
            </a:extLst>
          </p:cNvPr>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39328729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A421076-4BC4-A435-C6D9-A298676A293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4BDC0D96-15D3-F471-7AE9-066C16E3EC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0D81DF7F-8B30-9D59-5CCA-5E823C641F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9AB6D37-6636-10E7-6B5F-F7C778A6E360}"/>
              </a:ext>
            </a:extLst>
          </p:cNvPr>
          <p:cNvSpPr>
            <a:spLocks noGrp="1"/>
          </p:cNvSpPr>
          <p:nvPr>
            <p:ph type="dt" sz="half" idx="10"/>
          </p:nvPr>
        </p:nvSpPr>
        <p:spPr/>
        <p:txBody>
          <a:bodyPr/>
          <a:lstStyle/>
          <a:p>
            <a:fld id="{79B89E06-148E-4D4C-B523-9C8F4F7DA2F9}" type="datetimeFigureOut">
              <a:rPr lang="es-ES" smtClean="0"/>
              <a:t>22/06/2023</a:t>
            </a:fld>
            <a:endParaRPr lang="es-ES"/>
          </a:p>
        </p:txBody>
      </p:sp>
      <p:sp>
        <p:nvSpPr>
          <p:cNvPr id="6" name="Marcador de pie de página 5">
            <a:extLst>
              <a:ext uri="{FF2B5EF4-FFF2-40B4-BE49-F238E27FC236}">
                <a16:creationId xmlns:a16="http://schemas.microsoft.com/office/drawing/2014/main" id="{745F110E-5585-D83B-4548-8DD33A53E4AB}"/>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C2AC27AB-B54C-6FFB-524D-2306B54E6B70}"/>
              </a:ext>
            </a:extLst>
          </p:cNvPr>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295186888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1D04DE-F895-256C-4B4D-13A2DBA2567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947C7F20-BF3F-834F-09FB-4EF0F42E2F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E7358CD9-0D53-94E3-B123-D9B42F58DC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47BF306-2F3C-DEF4-DA63-9E329EF66B53}"/>
              </a:ext>
            </a:extLst>
          </p:cNvPr>
          <p:cNvSpPr>
            <a:spLocks noGrp="1"/>
          </p:cNvSpPr>
          <p:nvPr>
            <p:ph type="dt" sz="half" idx="10"/>
          </p:nvPr>
        </p:nvSpPr>
        <p:spPr/>
        <p:txBody>
          <a:bodyPr/>
          <a:lstStyle/>
          <a:p>
            <a:fld id="{79B89E06-148E-4D4C-B523-9C8F4F7DA2F9}" type="datetimeFigureOut">
              <a:rPr lang="es-ES" smtClean="0"/>
              <a:t>22/06/2023</a:t>
            </a:fld>
            <a:endParaRPr lang="es-ES"/>
          </a:p>
        </p:txBody>
      </p:sp>
      <p:sp>
        <p:nvSpPr>
          <p:cNvPr id="6" name="Marcador de pie de página 5">
            <a:extLst>
              <a:ext uri="{FF2B5EF4-FFF2-40B4-BE49-F238E27FC236}">
                <a16:creationId xmlns:a16="http://schemas.microsoft.com/office/drawing/2014/main" id="{F35D14B7-3E67-796A-0F6D-1184B5715D48}"/>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8569FC10-2C96-90A2-2DB0-15BA2248264B}"/>
              </a:ext>
            </a:extLst>
          </p:cNvPr>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261900308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153478-4285-DA53-66FC-2CD5ABE553A7}"/>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E7DA66BC-3A70-1F3E-C67E-2E20D8D61EC0}"/>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A4DF02C4-1BFD-6400-EFAA-2D8653AA8809}"/>
              </a:ext>
            </a:extLst>
          </p:cNvPr>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Marcador de pie de página 4">
            <a:extLst>
              <a:ext uri="{FF2B5EF4-FFF2-40B4-BE49-F238E27FC236}">
                <a16:creationId xmlns:a16="http://schemas.microsoft.com/office/drawing/2014/main" id="{306270E4-887F-A9C7-7A73-3F8607220EB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9C2BF152-7375-0EC9-DDCB-53826EFB9451}"/>
              </a:ext>
            </a:extLst>
          </p:cNvPr>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15444886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13A40F93-F116-E145-9F0D-C95CB0E8F0D7}"/>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1271496E-5D3C-C697-C185-2BB9F2667ADD}"/>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A66DAAA5-D32A-AD65-21E9-48CA6707D24D}"/>
              </a:ext>
            </a:extLst>
          </p:cNvPr>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Marcador de pie de página 4">
            <a:extLst>
              <a:ext uri="{FF2B5EF4-FFF2-40B4-BE49-F238E27FC236}">
                <a16:creationId xmlns:a16="http://schemas.microsoft.com/office/drawing/2014/main" id="{15F85E6B-DDA7-5B27-DA78-5C16DA3261B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04D43F12-20C9-8010-3724-C01154EEBA2B}"/>
              </a:ext>
            </a:extLst>
          </p:cNvPr>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3941153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9B89E06-148E-4D4C-B523-9C8F4F7DA2F9}" type="datetimeFigureOut">
              <a:rPr lang="es-ES" smtClean="0"/>
              <a:t>22/06/2023</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F7B131BE-9449-4D5C-B438-6E7A8B47F5A6}" type="slidenum">
              <a:rPr lang="es-ES" smtClean="0"/>
              <a:t>‹Nº›</a:t>
            </a:fld>
            <a:endParaRPr lang="es-E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4949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79B89E06-148E-4D4C-B523-9C8F4F7DA2F9}" type="datetimeFigureOut">
              <a:rPr lang="es-ES" smtClean="0"/>
              <a:t>22/06/2023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15558651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9B89E06-148E-4D4C-B523-9C8F4F7DA2F9}" type="datetimeFigureOut">
              <a:rPr lang="es-ES" smtClean="0"/>
              <a:t>22/06/2023</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F7B131BE-9449-4D5C-B438-6E7A8B47F5A6}" type="slidenum">
              <a:rPr lang="es-ES" smtClean="0"/>
              <a:t>‹Nº›</a:t>
            </a:fld>
            <a:endParaRPr lang="es-E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0168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79B89E06-148E-4D4C-B523-9C8F4F7DA2F9}" type="datetimeFigureOut">
              <a:rPr lang="es-ES" smtClean="0"/>
              <a:t>22/06/2023</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F7B131BE-9449-4D5C-B438-6E7A8B47F5A6}" type="slidenum">
              <a:rPr lang="es-ES" smtClean="0"/>
              <a:t>‹Nº›</a:t>
            </a:fld>
            <a:endParaRPr lang="es-E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57579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B89E06-148E-4D4C-B523-9C8F4F7DA2F9}" type="datetimeFigureOut">
              <a:rPr lang="es-ES" smtClean="0"/>
              <a:t>22/06/2023</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4144144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9B89E06-148E-4D4C-B523-9C8F4F7DA2F9}" type="datetimeFigureOut">
              <a:rPr lang="es-ES" smtClean="0"/>
              <a:t>22/06/2023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F7B131BE-9449-4D5C-B438-6E7A8B47F5A6}" type="slidenum">
              <a:rPr lang="es-ES" smtClean="0"/>
              <a:t>‹Nº›</a:t>
            </a:fld>
            <a:endParaRPr lang="es-E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37837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s-ES"/>
              <a:t>Haga clic para modificar el estilo de título del patrón</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9B89E06-148E-4D4C-B523-9C8F4F7DA2F9}" type="datetimeFigureOut">
              <a:rPr lang="es-ES" smtClean="0"/>
              <a:t>22/06/2023</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F7B131BE-9449-4D5C-B438-6E7A8B47F5A6}" type="slidenum">
              <a:rPr lang="es-ES" smtClean="0"/>
              <a:t>‹Nº›</a:t>
            </a:fld>
            <a:endParaRPr lang="es-ES"/>
          </a:p>
        </p:txBody>
      </p:sp>
    </p:spTree>
    <p:extLst>
      <p:ext uri="{BB962C8B-B14F-4D97-AF65-F5344CB8AC3E}">
        <p14:creationId xmlns:p14="http://schemas.microsoft.com/office/powerpoint/2010/main" val="34910204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9B89E06-148E-4D4C-B523-9C8F4F7DA2F9}" type="datetimeFigureOut">
              <a:rPr lang="es-ES" smtClean="0"/>
              <a:t>22/06/2023</a:t>
            </a:fld>
            <a:endParaRPr lang="es-E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s-E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7B131BE-9449-4D5C-B438-6E7A8B47F5A6}" type="slidenum">
              <a:rPr lang="es-ES" smtClean="0"/>
              <a:t>‹Nº›</a:t>
            </a:fld>
            <a:endParaRPr lang="es-ES"/>
          </a:p>
        </p:txBody>
      </p:sp>
    </p:spTree>
    <p:extLst>
      <p:ext uri="{BB962C8B-B14F-4D97-AF65-F5344CB8AC3E}">
        <p14:creationId xmlns:p14="http://schemas.microsoft.com/office/powerpoint/2010/main" val="6228619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B59FB54E-F84D-999D-0B7D-C5902859CCC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EDCF911C-E204-752F-769C-9A6A5B14FF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D8F37A1F-E62F-7AAB-F694-BFD45BCBBB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B89E06-148E-4D4C-B523-9C8F4F7DA2F9}" type="datetimeFigureOut">
              <a:rPr lang="es-ES" smtClean="0"/>
              <a:t>22/06/2023</a:t>
            </a:fld>
            <a:endParaRPr lang="es-ES"/>
          </a:p>
        </p:txBody>
      </p:sp>
      <p:sp>
        <p:nvSpPr>
          <p:cNvPr id="5" name="Marcador de pie de página 4">
            <a:extLst>
              <a:ext uri="{FF2B5EF4-FFF2-40B4-BE49-F238E27FC236}">
                <a16:creationId xmlns:a16="http://schemas.microsoft.com/office/drawing/2014/main" id="{327BAC27-F6DE-8E37-8675-5F8573DC84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F92441BC-BD82-11B8-9A7C-956815ECE5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B131BE-9449-4D5C-B438-6E7A8B47F5A6}" type="slidenum">
              <a:rPr lang="es-ES" smtClean="0"/>
              <a:t>‹Nº›</a:t>
            </a:fld>
            <a:endParaRPr lang="es-ES"/>
          </a:p>
        </p:txBody>
      </p:sp>
    </p:spTree>
    <p:extLst>
      <p:ext uri="{BB962C8B-B14F-4D97-AF65-F5344CB8AC3E}">
        <p14:creationId xmlns:p14="http://schemas.microsoft.com/office/powerpoint/2010/main" val="126780886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9.gif"/><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5.png"/><Relationship Id="rId7"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17.png"/><Relationship Id="rId4" Type="http://schemas.openxmlformats.org/officeDocument/2006/relationships/image" Target="../media/image16.gif"/></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6767FEB9-A45F-5C8B-6B6A-892AC7CE145B}"/>
              </a:ext>
            </a:extLst>
          </p:cNvPr>
          <p:cNvSpPr txBox="1"/>
          <p:nvPr/>
        </p:nvSpPr>
        <p:spPr>
          <a:xfrm>
            <a:off x="1152700" y="267053"/>
            <a:ext cx="10252362" cy="830997"/>
          </a:xfrm>
          <a:prstGeom prst="rect">
            <a:avLst/>
          </a:prstGeom>
          <a:noFill/>
        </p:spPr>
        <p:txBody>
          <a:bodyPr wrap="square" rtlCol="0">
            <a:spAutoFit/>
          </a:bodyPr>
          <a:lstStyle/>
          <a:p>
            <a:r>
              <a:rPr lang="es-ES" sz="4800" dirty="0"/>
              <a:t>SHEEP FLOCK HEREDITY MODEL</a:t>
            </a:r>
          </a:p>
        </p:txBody>
      </p:sp>
      <p:sp>
        <p:nvSpPr>
          <p:cNvPr id="5" name="CuadroTexto 4">
            <a:extLst>
              <a:ext uri="{FF2B5EF4-FFF2-40B4-BE49-F238E27FC236}">
                <a16:creationId xmlns:a16="http://schemas.microsoft.com/office/drawing/2014/main" id="{4923AB83-75D2-A02D-1CFF-CBA548BFBFF5}"/>
              </a:ext>
            </a:extLst>
          </p:cNvPr>
          <p:cNvSpPr txBox="1"/>
          <p:nvPr/>
        </p:nvSpPr>
        <p:spPr>
          <a:xfrm>
            <a:off x="279862" y="6221615"/>
            <a:ext cx="3808867" cy="369332"/>
          </a:xfrm>
          <a:prstGeom prst="rect">
            <a:avLst/>
          </a:prstGeom>
          <a:noFill/>
        </p:spPr>
        <p:txBody>
          <a:bodyPr wrap="square" rtlCol="0">
            <a:spAutoFit/>
          </a:bodyPr>
          <a:lstStyle/>
          <a:p>
            <a:r>
              <a:rPr lang="es-ES" b="1" dirty="0"/>
              <a:t>Realizado por: </a:t>
            </a:r>
            <a:r>
              <a:rPr lang="es-ES" dirty="0"/>
              <a:t>Yeray López Ramírez</a:t>
            </a:r>
          </a:p>
        </p:txBody>
      </p:sp>
      <p:pic>
        <p:nvPicPr>
          <p:cNvPr id="7" name="Imagen 6" descr="Un rebaño de ovejas&#10;&#10;Descripción generada automáticamente con confianza media">
            <a:extLst>
              <a:ext uri="{FF2B5EF4-FFF2-40B4-BE49-F238E27FC236}">
                <a16:creationId xmlns:a16="http://schemas.microsoft.com/office/drawing/2014/main" id="{B1999592-C1AE-084C-DDA3-6C0DFB257B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4603" y="1724181"/>
            <a:ext cx="6922794" cy="3409637"/>
          </a:xfrm>
          <a:prstGeom prst="rect">
            <a:avLst/>
          </a:prstGeom>
        </p:spPr>
      </p:pic>
      <p:pic>
        <p:nvPicPr>
          <p:cNvPr id="9" name="Imagen 8" descr="Cara de una oveja&#10;&#10;Descripción generada automáticamente">
            <a:extLst>
              <a:ext uri="{FF2B5EF4-FFF2-40B4-BE49-F238E27FC236}">
                <a16:creationId xmlns:a16="http://schemas.microsoft.com/office/drawing/2014/main" id="{25E3A8C3-ECFC-819B-8808-0E80D42558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04334" y="4711860"/>
            <a:ext cx="2987666" cy="2146140"/>
          </a:xfrm>
          <a:prstGeom prst="rect">
            <a:avLst/>
          </a:prstGeom>
        </p:spPr>
      </p:pic>
      <p:sp>
        <p:nvSpPr>
          <p:cNvPr id="2" name="CuadroTexto 1">
            <a:extLst>
              <a:ext uri="{FF2B5EF4-FFF2-40B4-BE49-F238E27FC236}">
                <a16:creationId xmlns:a16="http://schemas.microsoft.com/office/drawing/2014/main" id="{6FEF2A0F-9C50-76F5-7C0C-7A8056844195}"/>
              </a:ext>
            </a:extLst>
          </p:cNvPr>
          <p:cNvSpPr txBox="1"/>
          <p:nvPr/>
        </p:nvSpPr>
        <p:spPr>
          <a:xfrm>
            <a:off x="4328160" y="934720"/>
            <a:ext cx="3596640" cy="369332"/>
          </a:xfrm>
          <a:prstGeom prst="rect">
            <a:avLst/>
          </a:prstGeom>
          <a:noFill/>
        </p:spPr>
        <p:txBody>
          <a:bodyPr wrap="square" rtlCol="0">
            <a:spAutoFit/>
          </a:bodyPr>
          <a:lstStyle/>
          <a:p>
            <a:r>
              <a:rPr lang="es-ES" dirty="0"/>
              <a:t>Modelo genético de Rebaño de ovejas</a:t>
            </a:r>
          </a:p>
        </p:txBody>
      </p:sp>
      <p:pic>
        <p:nvPicPr>
          <p:cNvPr id="2050" name="Picture 2" descr="Gif para saludar, para decir Hola o Adiós con la mano - Gifs Animados">
            <a:extLst>
              <a:ext uri="{FF2B5EF4-FFF2-40B4-BE49-F238E27FC236}">
                <a16:creationId xmlns:a16="http://schemas.microsoft.com/office/drawing/2014/main" id="{51BC5F91-C00F-B81C-07B7-B8F9D3AAF94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0017498">
            <a:off x="8153400" y="5651749"/>
            <a:ext cx="1659869" cy="1659869"/>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a:extLst>
              <a:ext uri="{FF2B5EF4-FFF2-40B4-BE49-F238E27FC236}">
                <a16:creationId xmlns:a16="http://schemas.microsoft.com/office/drawing/2014/main" id="{2D77C7BB-D562-8934-8408-CE0F401F7AAC}"/>
              </a:ext>
            </a:extLst>
          </p:cNvPr>
          <p:cNvSpPr/>
          <p:nvPr/>
        </p:nvSpPr>
        <p:spPr>
          <a:xfrm>
            <a:off x="10772775" y="5648325"/>
            <a:ext cx="1323975" cy="94262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3200" b="1" dirty="0">
                <a:latin typeface="Calibri" panose="020F0502020204030204" pitchFamily="34" charset="0"/>
                <a:ea typeface="Calibri" panose="020F0502020204030204" pitchFamily="34" charset="0"/>
                <a:cs typeface="Calibri" panose="020F0502020204030204" pitchFamily="34" charset="0"/>
              </a:rPr>
              <a:t>DOLLY</a:t>
            </a:r>
          </a:p>
        </p:txBody>
      </p:sp>
    </p:spTree>
    <p:extLst>
      <p:ext uri="{BB962C8B-B14F-4D97-AF65-F5344CB8AC3E}">
        <p14:creationId xmlns:p14="http://schemas.microsoft.com/office/powerpoint/2010/main" val="1598506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03481AA5-A2E3-D487-4856-652C8F129D64}"/>
              </a:ext>
            </a:extLst>
          </p:cNvPr>
          <p:cNvSpPr txBox="1"/>
          <p:nvPr/>
        </p:nvSpPr>
        <p:spPr>
          <a:xfrm>
            <a:off x="2690487" y="543351"/>
            <a:ext cx="7824158" cy="523220"/>
          </a:xfrm>
          <a:prstGeom prst="rect">
            <a:avLst/>
          </a:prstGeom>
          <a:noFill/>
        </p:spPr>
        <p:txBody>
          <a:bodyPr wrap="square" rtlCol="0">
            <a:spAutoFit/>
          </a:bodyPr>
          <a:lstStyle/>
          <a:p>
            <a:r>
              <a:rPr lang="es-ES" sz="2800" dirty="0"/>
              <a:t>INSPIRACIÓN DE LA METAHEURÍSTICA</a:t>
            </a:r>
          </a:p>
        </p:txBody>
      </p:sp>
      <p:grpSp>
        <p:nvGrpSpPr>
          <p:cNvPr id="18" name="Grupo 17">
            <a:extLst>
              <a:ext uri="{FF2B5EF4-FFF2-40B4-BE49-F238E27FC236}">
                <a16:creationId xmlns:a16="http://schemas.microsoft.com/office/drawing/2014/main" id="{4A9ABB1B-8033-FF75-0AD9-977F42C9EE01}"/>
              </a:ext>
            </a:extLst>
          </p:cNvPr>
          <p:cNvGrpSpPr/>
          <p:nvPr/>
        </p:nvGrpSpPr>
        <p:grpSpPr>
          <a:xfrm>
            <a:off x="641872" y="996108"/>
            <a:ext cx="10216693" cy="5240789"/>
            <a:chOff x="641872" y="996108"/>
            <a:chExt cx="10216693" cy="5240789"/>
          </a:xfrm>
        </p:grpSpPr>
        <p:sp>
          <p:nvSpPr>
            <p:cNvPr id="2" name="Flecha: doblada 1">
              <a:extLst>
                <a:ext uri="{FF2B5EF4-FFF2-40B4-BE49-F238E27FC236}">
                  <a16:creationId xmlns:a16="http://schemas.microsoft.com/office/drawing/2014/main" id="{E0C6D1E1-D4F9-2292-671F-1B2FA0645A04}"/>
                </a:ext>
              </a:extLst>
            </p:cNvPr>
            <p:cNvSpPr/>
            <p:nvPr/>
          </p:nvSpPr>
          <p:spPr>
            <a:xfrm rot="10800000" flipH="1">
              <a:off x="2516437" y="4162327"/>
              <a:ext cx="1076117" cy="1198880"/>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3" name="Flecha: doblada 2">
              <a:extLst>
                <a:ext uri="{FF2B5EF4-FFF2-40B4-BE49-F238E27FC236}">
                  <a16:creationId xmlns:a16="http://schemas.microsoft.com/office/drawing/2014/main" id="{6F9D4503-FC87-EBA8-4862-7D53D2B06766}"/>
                </a:ext>
              </a:extLst>
            </p:cNvPr>
            <p:cNvSpPr/>
            <p:nvPr/>
          </p:nvSpPr>
          <p:spPr>
            <a:xfrm rot="5400000" flipH="1">
              <a:off x="8391533" y="4162327"/>
              <a:ext cx="1021080" cy="1198880"/>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grpSp>
          <p:nvGrpSpPr>
            <p:cNvPr id="11" name="Grupo 10">
              <a:extLst>
                <a:ext uri="{FF2B5EF4-FFF2-40B4-BE49-F238E27FC236}">
                  <a16:creationId xmlns:a16="http://schemas.microsoft.com/office/drawing/2014/main" id="{CCACDE58-34B8-1BB3-E36B-47E269EAA962}"/>
                </a:ext>
              </a:extLst>
            </p:cNvPr>
            <p:cNvGrpSpPr/>
            <p:nvPr/>
          </p:nvGrpSpPr>
          <p:grpSpPr>
            <a:xfrm>
              <a:off x="641872" y="996108"/>
              <a:ext cx="3749131" cy="2799751"/>
              <a:chOff x="641872" y="996108"/>
              <a:chExt cx="3749131" cy="2799751"/>
            </a:xfrm>
          </p:grpSpPr>
          <p:pic>
            <p:nvPicPr>
              <p:cNvPr id="7" name="Imagen 6" descr="Diagrama, Esquemático&#10;&#10;Descripción generada automáticamente">
                <a:extLst>
                  <a:ext uri="{FF2B5EF4-FFF2-40B4-BE49-F238E27FC236}">
                    <a16:creationId xmlns:a16="http://schemas.microsoft.com/office/drawing/2014/main" id="{C074A6D8-8C35-881F-33EB-8E286B58BA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872" y="996108"/>
                <a:ext cx="3749131" cy="2779431"/>
              </a:xfrm>
              <a:prstGeom prst="rect">
                <a:avLst/>
              </a:prstGeom>
            </p:spPr>
          </p:pic>
          <p:sp>
            <p:nvSpPr>
              <p:cNvPr id="6" name="CuadroTexto 5">
                <a:extLst>
                  <a:ext uri="{FF2B5EF4-FFF2-40B4-BE49-F238E27FC236}">
                    <a16:creationId xmlns:a16="http://schemas.microsoft.com/office/drawing/2014/main" id="{99C3C343-880B-EAB4-253D-4EEC7C45E7B4}"/>
                  </a:ext>
                </a:extLst>
              </p:cNvPr>
              <p:cNvSpPr txBox="1"/>
              <p:nvPr/>
            </p:nvSpPr>
            <p:spPr>
              <a:xfrm>
                <a:off x="1036622" y="3488082"/>
                <a:ext cx="3044129" cy="307777"/>
              </a:xfrm>
              <a:prstGeom prst="rect">
                <a:avLst/>
              </a:prstGeom>
              <a:solidFill>
                <a:schemeClr val="bg1"/>
              </a:solidFill>
            </p:spPr>
            <p:txBody>
              <a:bodyPr wrap="square" rtlCol="0">
                <a:spAutoFit/>
              </a:bodyPr>
              <a:lstStyle/>
              <a:p>
                <a:pPr algn="ctr"/>
                <a:r>
                  <a:rPr lang="es-ES" sz="1400" dirty="0"/>
                  <a:t>Imagen 1: Rebaño de ovejas en el campo</a:t>
                </a:r>
              </a:p>
            </p:txBody>
          </p:sp>
        </p:grpSp>
        <p:grpSp>
          <p:nvGrpSpPr>
            <p:cNvPr id="12" name="Grupo 11">
              <a:extLst>
                <a:ext uri="{FF2B5EF4-FFF2-40B4-BE49-F238E27FC236}">
                  <a16:creationId xmlns:a16="http://schemas.microsoft.com/office/drawing/2014/main" id="{D436640E-72C0-990B-5CFF-A894AB00AA1F}"/>
                </a:ext>
              </a:extLst>
            </p:cNvPr>
            <p:cNvGrpSpPr/>
            <p:nvPr/>
          </p:nvGrpSpPr>
          <p:grpSpPr>
            <a:xfrm>
              <a:off x="4172191" y="3286639"/>
              <a:ext cx="3550805" cy="2950258"/>
              <a:chOff x="4172191" y="3286639"/>
              <a:chExt cx="3550805" cy="2950258"/>
            </a:xfrm>
          </p:grpSpPr>
          <p:pic>
            <p:nvPicPr>
              <p:cNvPr id="9" name="Imagen 8" descr="Diagrama&#10;&#10;Descripción generada automáticamente">
                <a:extLst>
                  <a:ext uri="{FF2B5EF4-FFF2-40B4-BE49-F238E27FC236}">
                    <a16:creationId xmlns:a16="http://schemas.microsoft.com/office/drawing/2014/main" id="{0391ED69-1728-ABF9-C916-8EB86F5EA2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2191" y="3286639"/>
                <a:ext cx="3550805" cy="2950258"/>
              </a:xfrm>
              <a:prstGeom prst="rect">
                <a:avLst/>
              </a:prstGeom>
            </p:spPr>
          </p:pic>
          <p:sp>
            <p:nvSpPr>
              <p:cNvPr id="8" name="CuadroTexto 7">
                <a:extLst>
                  <a:ext uri="{FF2B5EF4-FFF2-40B4-BE49-F238E27FC236}">
                    <a16:creationId xmlns:a16="http://schemas.microsoft.com/office/drawing/2014/main" id="{467F6D76-07B4-952F-8CBF-82B4A6765827}"/>
                  </a:ext>
                </a:extLst>
              </p:cNvPr>
              <p:cNvSpPr txBox="1"/>
              <p:nvPr/>
            </p:nvSpPr>
            <p:spPr>
              <a:xfrm>
                <a:off x="4425528" y="5901842"/>
                <a:ext cx="3044129" cy="307777"/>
              </a:xfrm>
              <a:prstGeom prst="rect">
                <a:avLst/>
              </a:prstGeom>
              <a:solidFill>
                <a:schemeClr val="bg1"/>
              </a:solidFill>
            </p:spPr>
            <p:txBody>
              <a:bodyPr wrap="square" rtlCol="0">
                <a:spAutoFit/>
              </a:bodyPr>
              <a:lstStyle/>
              <a:p>
                <a:pPr algn="ctr"/>
                <a:r>
                  <a:rPr lang="es-ES" sz="1400" dirty="0"/>
                  <a:t>Imagen 2: Mezcla de rebaños</a:t>
                </a:r>
              </a:p>
            </p:txBody>
          </p:sp>
        </p:grpSp>
        <p:grpSp>
          <p:nvGrpSpPr>
            <p:cNvPr id="14" name="Grupo 13">
              <a:extLst>
                <a:ext uri="{FF2B5EF4-FFF2-40B4-BE49-F238E27FC236}">
                  <a16:creationId xmlns:a16="http://schemas.microsoft.com/office/drawing/2014/main" id="{074FF916-FC02-BA0F-125B-5EEF239303CD}"/>
                </a:ext>
              </a:extLst>
            </p:cNvPr>
            <p:cNvGrpSpPr/>
            <p:nvPr/>
          </p:nvGrpSpPr>
          <p:grpSpPr>
            <a:xfrm>
              <a:off x="7109433" y="1052655"/>
              <a:ext cx="3749132" cy="2809084"/>
              <a:chOff x="7109433" y="1052655"/>
              <a:chExt cx="3749132" cy="2809084"/>
            </a:xfrm>
          </p:grpSpPr>
          <p:pic>
            <p:nvPicPr>
              <p:cNvPr id="13" name="Imagen 12">
                <a:extLst>
                  <a:ext uri="{FF2B5EF4-FFF2-40B4-BE49-F238E27FC236}">
                    <a16:creationId xmlns:a16="http://schemas.microsoft.com/office/drawing/2014/main" id="{89DE66BC-B6EA-80D1-D123-5D2D096E47BC}"/>
                  </a:ext>
                </a:extLst>
              </p:cNvPr>
              <p:cNvPicPr>
                <a:picLocks noChangeAspect="1"/>
              </p:cNvPicPr>
              <p:nvPr/>
            </p:nvPicPr>
            <p:blipFill>
              <a:blip r:embed="rId5"/>
              <a:stretch>
                <a:fillRect/>
              </a:stretch>
            </p:blipFill>
            <p:spPr>
              <a:xfrm>
                <a:off x="7109433" y="1052655"/>
                <a:ext cx="3749132" cy="2809084"/>
              </a:xfrm>
              <a:prstGeom prst="rect">
                <a:avLst/>
              </a:prstGeom>
            </p:spPr>
          </p:pic>
          <p:sp>
            <p:nvSpPr>
              <p:cNvPr id="10" name="CuadroTexto 9">
                <a:extLst>
                  <a:ext uri="{FF2B5EF4-FFF2-40B4-BE49-F238E27FC236}">
                    <a16:creationId xmlns:a16="http://schemas.microsoft.com/office/drawing/2014/main" id="{14B8751B-D7C4-C02B-65BF-42B1BBA04960}"/>
                  </a:ext>
                </a:extLst>
              </p:cNvPr>
              <p:cNvSpPr txBox="1"/>
              <p:nvPr/>
            </p:nvSpPr>
            <p:spPr>
              <a:xfrm>
                <a:off x="7397297" y="3553962"/>
                <a:ext cx="3044129" cy="307777"/>
              </a:xfrm>
              <a:prstGeom prst="rect">
                <a:avLst/>
              </a:prstGeom>
              <a:solidFill>
                <a:schemeClr val="bg1"/>
              </a:solidFill>
            </p:spPr>
            <p:txBody>
              <a:bodyPr wrap="square" rtlCol="0">
                <a:spAutoFit/>
              </a:bodyPr>
              <a:lstStyle/>
              <a:p>
                <a:pPr algn="ctr"/>
                <a:r>
                  <a:rPr lang="es-ES" sz="1400" dirty="0"/>
                  <a:t>Imagen 3: Nuevos rebaños en el campo</a:t>
                </a:r>
              </a:p>
            </p:txBody>
          </p:sp>
        </p:grpSp>
      </p:grpSp>
      <p:pic>
        <p:nvPicPr>
          <p:cNvPr id="19" name="Imagen 18" descr="Cara de una oveja&#10;&#10;Descripción generada automáticamente">
            <a:extLst>
              <a:ext uri="{FF2B5EF4-FFF2-40B4-BE49-F238E27FC236}">
                <a16:creationId xmlns:a16="http://schemas.microsoft.com/office/drawing/2014/main" id="{8145F561-05D4-1B70-DCDB-123C686F15C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420690" y="4867275"/>
            <a:ext cx="2771310" cy="1990724"/>
          </a:xfrm>
          <a:prstGeom prst="rect">
            <a:avLst/>
          </a:prstGeom>
        </p:spPr>
      </p:pic>
      <p:pic>
        <p:nvPicPr>
          <p:cNvPr id="20" name="Imagen 19" descr="Imagen en blanco y negro&#10;&#10;Descripción generada automáticamente con confianza baja">
            <a:extLst>
              <a:ext uri="{FF2B5EF4-FFF2-40B4-BE49-F238E27FC236}">
                <a16:creationId xmlns:a16="http://schemas.microsoft.com/office/drawing/2014/main" id="{30F352A0-3297-BD54-9173-4E3EBEAF16B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93173" y="5773002"/>
            <a:ext cx="1299210" cy="1414695"/>
          </a:xfrm>
          <a:prstGeom prst="rect">
            <a:avLst/>
          </a:prstGeom>
        </p:spPr>
      </p:pic>
      <p:pic>
        <p:nvPicPr>
          <p:cNvPr id="21" name="Imagen 20">
            <a:extLst>
              <a:ext uri="{FF2B5EF4-FFF2-40B4-BE49-F238E27FC236}">
                <a16:creationId xmlns:a16="http://schemas.microsoft.com/office/drawing/2014/main" id="{2C8F28E1-CEC9-AD49-CFF3-AAC58600994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83999" y="5901842"/>
            <a:ext cx="219148" cy="193059"/>
          </a:xfrm>
          <a:prstGeom prst="rect">
            <a:avLst/>
          </a:prstGeom>
        </p:spPr>
      </p:pic>
    </p:spTree>
    <p:extLst>
      <p:ext uri="{BB962C8B-B14F-4D97-AF65-F5344CB8AC3E}">
        <p14:creationId xmlns:p14="http://schemas.microsoft.com/office/powerpoint/2010/main" val="110710024"/>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10000" fill="hold" nodeType="withEffect" p14:presetBounceEnd="10000">
                                      <p:stCondLst>
                                        <p:cond delay="0"/>
                                      </p:stCondLst>
                                      <p:childTnLst>
                                        <p:animMotion origin="layout" path="M -0.0013 0.00324 L -0.0013 0.00324 C -0.02487 0.01065 0.00925 -0.00185 -0.02239 0.01713 C -0.0332 0.02338 -0.02461 0.01805 -0.04427 0.0324 L -0.05599 0.04074 C -0.05781 0.0419 -0.05963 0.04352 -0.06145 0.0449 C -0.0664 0.04815 -0.07148 0.05092 -0.0763 0.05463 C -0.0819 0.05879 -0.08711 0.06435 -0.0927 0.06852 C -0.09674 0.07129 -0.10104 0.07338 -0.1052 0.07546 C -0.11562 0.08032 -0.12578 0.08703 -0.13645 0.08935 C -0.16067 0.09444 -0.14961 0.09143 -0.17005 0.09768 L -0.30833 0.09629 C -0.3138 0.09606 -0.31927 0.09514 -0.32474 0.0949 L -0.3927 0.09074 C -0.39713 0.08889 -0.40156 0.08657 -0.40599 0.08518 C -0.42317 0.07916 -0.43346 0.08032 -0.45208 0.06852 C -0.46276 0.06157 -0.47786 0.05277 -0.48802 0.04352 C -0.49765 0.03472 -0.51471 0.01412 -0.52239 0.00324 C -0.52669 -0.00278 -0.5302 -0.00996 -0.53411 -0.01621 C -0.54466 -0.03264 -0.54323 -0.03079 -0.54974 -0.03843 C -0.55351 -0.05023 -0.55547 -0.05533 -0.55755 -0.06898 C -0.56132 -0.09283 -0.56172 -0.10533 -0.5638 -0.12871 C -0.56484 -0.14005 -0.56588 -0.15093 -0.56692 -0.16204 C -0.56666 -0.16898 -0.56653 -0.17616 -0.56614 -0.18287 C -0.56601 -0.18681 -0.56562 -0.19028 -0.56536 -0.19398 C -0.5651 -0.20324 -0.56484 -0.2125 -0.56458 -0.22176 C -0.56484 -0.23519 -0.56458 -0.24885 -0.56536 -0.26204 C -0.56562 -0.26482 -0.56679 -0.2669 -0.5677 -0.26898 C -0.56901 -0.27199 -0.57552 -0.28148 -0.57552 -0.28148 C -0.57851 -0.28519 -0.58177 -0.2882 -0.58489 -0.29121 C -0.58789 -0.29398 -0.58958 -0.29445 -0.5927 -0.29537 C -0.60312 -0.29885 -0.6013 -0.29723 -0.61849 -0.29815 L -0.62317 -0.29954 C -0.625 -0.30023 -0.62695 -0.30047 -0.62864 -0.30093 C -0.62981 -0.30139 -0.63073 -0.30209 -0.63177 -0.30232 C -0.63307 -0.30301 -0.6345 -0.30301 -0.63567 -0.30371 C -0.63841 -0.30533 -0.64101 -0.30718 -0.64349 -0.30926 C -0.64739 -0.31273 -0.64557 -0.31158 -0.64895 -0.31343 C -0.65286 -0.32176 -0.6539 -0.32153 -0.65442 -0.33287 C -0.65455 -0.33496 -0.6539 -0.33658 -0.65364 -0.33843 C -0.6513 -0.33704 -0.64882 -0.33635 -0.64661 -0.33426 C -0.64257 -0.33079 -0.64466 -0.33218 -0.64036 -0.3301 C -0.63802 -0.32732 -0.63841 -0.32732 -0.63567 -0.32593 C -0.61263 -0.31551 -0.62096 -0.3176 -0.60599 -0.31482 L -0.43802 -0.3176 C -0.50794 -0.32685 -0.57812 -0.31922 -0.64817 -0.32037 C -0.7233 -0.32199 -0.64388 -0.32176 -0.6552 -0.32176 L -0.68645 -0.55093 C -0.68776 -0.55973 -0.68932 -0.56852 -0.69036 -0.57732 C -0.69114 -0.58334 -0.6914 -0.58959 -0.69192 -0.59537 C -0.69257 -0.60139 -0.69349 -0.60764 -0.69427 -0.61343 C -0.69349 -0.63148 -0.69388 -0.65 -0.69192 -0.6676 C -0.69153 -0.67269 -0.68867 -0.67593 -0.68724 -0.6801 C -0.68606 -0.68426 -0.68541 -0.68866 -0.68411 -0.6926 C -0.68333 -0.69537 -0.68203 -0.69723 -0.68099 -0.69954 C -0.6802 -0.70185 -0.68007 -0.70556 -0.67864 -0.70648 C -0.67513 -0.70949 -0.67083 -0.70926 -0.66692 -0.71065 C -0.66484 -0.7125 -0.66302 -0.71505 -0.66067 -0.71621 C -0.65547 -0.71922 -0.64726 -0.71968 -0.64192 -0.72037 C -0.62994 -0.71898 -0.61797 -0.71852 -0.60599 -0.71621 C -0.6026 -0.71574 -0.59909 -0.71482 -0.59583 -0.71204 C -0.5875 -0.7051 -0.5819 -0.68565 -0.57786 -0.67315 C -0.57578 -0.66667 -0.57356 -0.66042 -0.57161 -0.65371 C -0.56823 -0.64213 -0.56653 -0.6338 -0.5638 -0.62176 C -0.56341 -0.61366 -0.56211 -0.59792 -0.5638 -0.58982 C -0.56549 -0.58241 -0.57174 -0.57292 -0.57552 -0.56898 C -0.58672 -0.55787 -0.58632 -0.56111 -0.59974 -0.55648 C -0.62903 -0.54676 -0.60221 -0.5544 -0.62474 -0.54815 C -0.64036 -0.54954 -0.65612 -0.55047 -0.67161 -0.55232 C -0.67435 -0.55278 -0.67695 -0.55371 -0.67942 -0.5551 C -0.68112 -0.55625 -0.68255 -0.55787 -0.68411 -0.55926 C -0.68593 -0.56297 -0.68828 -0.56621 -0.68958 -0.57037 C -0.69388 -0.58403 -0.69778 -0.60695 -0.70052 -0.62176 C -0.69518 -0.65926 -0.697 -0.66297 -0.68802 -0.68843 C -0.68672 -0.6926 -0.68528 -0.6963 -0.68333 -0.69954 C -0.68073 -0.7044 -0.67851 -0.71181 -0.67474 -0.71204 L -0.65833 -0.71343 L -0.59114 -0.71065 C -0.58828 -0.71065 -0.58541 -0.71042 -0.58255 -0.70926 C -0.57422 -0.70625 -0.56588 -0.70185 -0.55755 -0.69815 C -0.54726 -0.68681 -0.55429 -0.69746 -0.54739 -0.67593 C -0.54453 -0.6669 -0.5401 -0.65949 -0.53802 -0.64954 C -0.53528 -0.63658 -0.53672 -0.64213 -0.53411 -0.63287 C -0.53112 -0.6081 -0.53229 -0.6125 -0.52552 -0.58426 C -0.52382 -0.57685 -0.51992 -0.56273 -0.51614 -0.55648 C -0.51198 -0.54977 -0.50494 -0.54607 -0.49974 -0.54398 C -0.49362 -0.54167 -0.48737 -0.54028 -0.48099 -0.53843 C -0.46992 -0.53565 -0.46224 -0.53473 -0.45052 -0.53287 C -0.44687 -0.53334 -0.44323 -0.53357 -0.43958 -0.53426 C -0.42721 -0.53704 -0.41367 -0.54283 -0.40208 -0.54954 L -0.39739 -0.55232 C -0.39635 -0.55463 -0.39492 -0.55648 -0.39427 -0.55926 C -0.39349 -0.56343 -0.39388 -0.56783 -0.39349 -0.57176 C -0.3931 -0.57662 -0.39244 -0.58102 -0.39192 -0.58565 C -0.39244 -0.5926 -0.39244 -0.59977 -0.39349 -0.60648 C -0.39427 -0.61158 -0.39622 -0.61574 -0.39739 -0.62037 C -0.39817 -0.62361 -0.40091 -0.63797 -0.40208 -0.64121 C -0.40442 -0.64769 -0.40677 -0.65417 -0.40989 -0.65926 C -0.41341 -0.66482 -0.42656 -0.67778 -0.43099 -0.68148 C -0.46367 -0.71065 -0.41106 -0.66111 -0.47161 -0.71065 L -0.48177 -0.71898 C -0.48672 -0.71852 -0.49192 -0.72037 -0.49661 -0.7176 C -0.5013 -0.71505 -0.50507 -0.70857 -0.50911 -0.70371 C -0.51927 -0.6919 -0.51679 -0.6956 -0.52239 -0.68565 C -0.52343 -0.6801 -0.52487 -0.67477 -0.52552 -0.66898 C -0.52682 -0.65857 -0.52786 -0.63704 -0.52786 -0.63704 C -0.52682 -0.61852 -0.52617 -0.6 -0.52474 -0.58148 C -0.52461 -0.57963 -0.52395 -0.57778 -0.52317 -0.57593 C -0.522 -0.57315 -0.5207 -0.57037 -0.51927 -0.5676 C -0.51614 -0.56204 -0.50781 -0.55348 -0.5052 -0.55093 C -0.50052 -0.5463 -0.49622 -0.54028 -0.49114 -0.53704 C -0.49036 -0.53658 -0.48958 -0.53658 -0.4888 -0.53565 C -0.48724 -0.53403 -0.4858 -0.53195 -0.48411 -0.5301 C -0.48268 -0.52871 -0.48086 -0.52778 -0.47942 -0.52593 C -0.47825 -0.52454 -0.47734 -0.52246 -0.4763 -0.52037 C -0.47395 -0.51598 -0.47161 -0.51111 -0.46927 -0.50648 C -0.46849 -0.50278 -0.46757 -0.49931 -0.46692 -0.49537 C -0.46393 -0.47477 -0.45833 -0.43287 -0.45833 -0.43287 C -0.45781 -0.4213 -0.45638 -0.40371 -0.45911 -0.3926 C -0.46002 -0.38959 -0.46276 -0.38935 -0.46458 -0.38843 C -0.47031 -0.38611 -0.47604 -0.3838 -0.48177 -0.38287 C -0.49765 -0.38079 -0.48632 -0.38287 -0.50208 -0.37871 C -0.51718 -0.375 -0.50937 -0.37801 -0.52005 -0.37315 C -0.53073 -0.37361 -0.54153 -0.37269 -0.55208 -0.37454 C -0.55703 -0.37547 -0.56159 -0.37894 -0.56614 -0.38148 C -0.5677 -0.38241 -0.5694 -0.3831 -0.57083 -0.38426 C -0.57487 -0.38797 -0.58216 -0.39746 -0.58489 -0.40232 C -0.59114 -0.41343 -0.59388 -0.42408 -0.59739 -0.43843 C -0.60039 -0.45047 -0.60052 -0.45996 -0.60208 -0.47315 C -0.6026 -0.47709 -0.60312 -0.48056 -0.60364 -0.48426 C -0.60247 -0.49584 -0.60182 -0.5044 -0.59661 -0.51482 C -0.59505 -0.51806 -0.59349 -0.5213 -0.59192 -0.52454 C -0.59023 -0.52871 -0.58932 -0.53357 -0.58724 -0.53704 C -0.5858 -0.53982 -0.58372 -0.54121 -0.58177 -0.5426 C -0.57109 -0.55116 -0.57226 -0.54954 -0.56067 -0.55232 C -0.54609 -0.55185 -0.53151 -0.55255 -0.51692 -0.55093 C -0.51393 -0.5507 -0.50195 -0.54584 -0.49739 -0.54398 C -0.49453 -0.54028 -0.49179 -0.53635 -0.4888 -0.53287 C -0.48737 -0.53125 -0.48554 -0.53079 -0.48411 -0.52871 C -0.48099 -0.52431 -0.4806 -0.51435 -0.47864 -0.50926 C -0.47278 -0.49329 -0.46849 -0.48426 -0.46458 -0.46898 C -0.46406 -0.4669 -0.46354 -0.46435 -0.46302 -0.46204 C -0.46276 -0.45926 -0.46276 -0.45648 -0.46224 -0.45371 C -0.46198 -0.45139 -0.46106 -0.44931 -0.46067 -0.44676 C -0.45963 -0.43912 -0.45937 -0.42709 -0.45755 -0.41898 C -0.45703 -0.41667 -0.45638 -0.41412 -0.4552 -0.41204 C -0.4539 -0.40973 -0.45221 -0.40834 -0.45052 -0.40648 C -0.44804 -0.40417 -0.44531 -0.40185 -0.4427 -0.39954 C -0.43919 -0.39653 -0.43971 -0.39676 -0.43567 -0.39398 C -0.43489 -0.39352 -0.43424 -0.39283 -0.43333 -0.3926 C -0.42682 -0.3919 -0.42031 -0.39167 -0.4138 -0.39121 C -0.41276 -0.39028 -0.41159 -0.38982 -0.41067 -0.38843 C -0.40664 -0.38241 -0.40794 -0.37408 -0.40442 -0.36621 L -0.4013 -0.35926 C -0.39895 -0.34653 -0.3983 -0.34537 -0.40364 -0.32315 C -0.40781 -0.30625 -0.41341 -0.30301 -0.42161 -0.29676 C -0.42799 -0.29213 -0.42669 -0.29306 -0.43255 -0.29121 C -0.43776 -0.29167 -0.44297 -0.29283 -0.44817 -0.2926 C -0.51823 -0.29167 -0.50677 -0.32616 -0.51927 -0.28148 C -0.51953 -0.27685 -0.52018 -0.25371 -0.52083 -0.24676 C -0.52122 -0.24306 -0.52187 -0.23935 -0.52239 -0.23565 C -0.52422 -0.20648 -0.52174 -0.24352 -0.52552 -0.20371 C -0.5263 -0.19699 -0.52656 -0.18982 -0.52708 -0.18287 C -0.52656 -0.16621 -0.52734 -0.14931 -0.52552 -0.1331 C -0.525 -0.12709 -0.52239 -0.12223 -0.52005 -0.1176 C -0.51445 -0.10648 -0.50937 -0.10232 -0.5013 -0.09815 C -0.49935 -0.09723 -0.49713 -0.09723 -0.49505 -0.09676 C -0.47395 -0.09723 -0.45286 -0.09699 -0.43177 -0.09815 C -0.42968 -0.09838 -0.42773 -0.10047 -0.42552 -0.10116 C -0.41888 -0.10278 -0.42122 -0.10162 -0.41458 -0.1051 C -0.41211 -0.10648 -0.41276 -0.10556 -0.41145 -0.10787 L -0.35599 -0.19676 C -0.35494 -0.20047 -0.35364 -0.20417 -0.35286 -0.20787 C -0.35234 -0.21111 -0.35234 -0.21435 -0.35208 -0.2176 C -0.3513 -0.23148 -0.35091 -0.2456 -0.34974 -0.25926 C -0.34856 -0.27385 -0.34622 -0.28797 -0.34505 -0.30232 C -0.34453 -0.3088 -0.34414 -0.31551 -0.34349 -0.32176 C -0.34257 -0.33264 -0.33997 -0.36111 -0.33802 -0.3676 C -0.3375 -0.36945 -0.33737 -0.37199 -0.33645 -0.37315 C -0.33255 -0.37894 -0.32617 -0.38079 -0.32161 -0.38287 C -0.30638 -0.39074 -0.32161 -0.3838 -0.30442 -0.39121 L -0.2138 -0.38843 C -0.21172 -0.38843 -0.20963 -0.3882 -0.20755 -0.38704 C -0.20612 -0.38635 -0.20507 -0.38403 -0.20364 -0.38287 C -0.20117 -0.38079 -0.19843 -0.37917 -0.19583 -0.37732 C -0.1927 -0.37223 -0.18906 -0.36806 -0.18645 -0.36204 C -0.18385 -0.35602 -0.1776 -0.33125 -0.17552 -0.32315 C -0.17409 -0.31042 -0.17409 -0.3125 -0.17395 -0.2926 C -0.17356 -0.2331 -0.17395 -0.17315 -0.17317 -0.11343 C -0.17239 -0.0463 -0.17409 -0.06111 -0.16927 -0.02732 C -0.16953 -0.02176 -0.17044 -0.01621 -0.17005 -0.01065 C -0.16927 0.00185 -0.1677 0.00833 -0.16536 0.01852 C -0.16614 0.02083 -0.16653 0.02384 -0.1677 0.02546 C -0.17109 0.02963 -0.17864 0.03518 -0.17864 0.03518 C -0.18489 0.03379 -0.19114 0.03171 -0.19739 0.03102 C -0.20468 0.02986 -0.21198 0.02963 -0.21927 0.02963 L -0.3427 0.02824 C -0.34401 0.02407 -0.34609 0.02037 -0.34661 0.01574 C -0.34843 0.00162 -0.34974 -0.02732 -0.34974 -0.02732 C -0.34948 -0.03473 -0.34961 -0.04236 -0.34895 -0.04954 C -0.34804 -0.05949 -0.34505 -0.07871 -0.34505 -0.07871 C -0.34166 -0.13658 -0.34205 -0.1132 -0.34349 -0.18843 C -0.34362 -0.19236 -0.34349 -0.1963 -0.34427 -0.19954 C -0.34961 -0.22084 -0.34961 -0.22014 -0.3552 -0.2301 L -0.34427 -0.3426 C -0.34323 -0.3463 -0.34244 -0.35047 -0.34114 -0.35371 C -0.33932 -0.35857 -0.33619 -0.3625 -0.33333 -0.36482 C -0.33086 -0.36713 -0.32825 -0.36945 -0.32552 -0.37037 C -0.32044 -0.37269 -0.3151 -0.37269 -0.30989 -0.37454 C -0.30364 -0.37732 -0.29752 -0.38172 -0.29114 -0.38426 C -0.25156 -0.40093 -0.27955 -0.38519 -0.25755 -0.39815 C -0.25156 -0.39723 -0.24544 -0.39769 -0.23958 -0.39537 C -0.23698 -0.39445 -0.23476 -0.39121 -0.23255 -0.38843 C -0.22487 -0.37917 -0.21784 -0.36806 -0.20989 -0.35926 C -0.17825 -0.325 -0.20976 -0.35996 -0.18724 -0.33287 C -0.16653 -0.3081 -0.17981 -0.32547 -0.17083 -0.31343 C -0.16315 -0.28959 -0.16575 -0.30139 -0.16224 -0.27871 C -0.16198 -0.27454 -0.16185 -0.27037 -0.16145 -0.26621 C -0.16067 -0.25787 -0.15911 -0.24977 -0.15833 -0.24121 C -0.15781 -0.23542 -0.15768 -0.22917 -0.15677 -0.22315 C -0.15638 -0.21991 -0.15534 -0.21667 -0.15442 -0.21343 C -0.15351 -0.20973 -0.15247 -0.20602 -0.1513 -0.20232 C -0.15091 -0.20093 -0.15026 -0.19954 -0.14974 -0.19815 C -0.14791 -0.19352 -0.14687 -0.19098 -0.14427 -0.18704 C -0.14088 -0.18195 -0.1427 -0.18658 -0.13802 -0.18148 C -0.13659 -0.1801 -0.13554 -0.17778 -0.13411 -0.17593 C -0.13268 -0.17408 -0.13112 -0.17223 -0.12942 -0.17037 C -0.12695 -0.16806 -0.12422 -0.16621 -0.12161 -0.16343 C -0.11145 -0.15301 -0.11836 -0.15625 -0.10989 -0.15371 C -0.10781 -0.15185 -0.10586 -0.14954 -0.10364 -0.14815 C -0.10091 -0.14676 -0.09791 -0.1463 -0.09505 -0.14537 C -0.0901 -0.14398 -0.08515 -0.14306 -0.0802 -0.14121 C -0.07422 -0.13935 -0.06823 -0.13658 -0.06224 -0.13426 C -0.05 -0.1301 -0.05013 -0.13056 -0.03958 -0.12871 C -0.03502 -0.1294 -0.01705 -0.1294 -0.00989 -0.13565 C -0.00677 -0.13866 -0.0013 -0.14676 -0.0013 -0.14676 C -0.00052 -0.14954 0.00039 -0.15232 0.00105 -0.1551 C 0.00443 -0.1706 0.00209 -0.16528 0.00651 -0.1801 C 0.01485 -0.20857 0.00716 -0.17963 0.01745 -0.20787 C 0.01849 -0.21088 0.01901 -0.21435 0.0198 -0.2176 C 0.02878 -0.25787 0.01263 -0.18681 0.02448 -0.24815 C 0.03151 -0.28473 0.03412 -0.29121 0.04714 -0.32315 C 0.04948 -0.32917 0.05144 -0.33611 0.05495 -0.33982 C 0.05716 -0.34236 0.06875 -0.34468 0.07292 -0.34537 C 0.08099 -0.35278 0.07266 -0.34607 0.09089 -0.35093 C 0.09506 -0.35209 0.09844 -0.3551 0.10183 -0.35926 C 0.1086 -0.36783 0.11745 -0.38241 0.12136 -0.39398 C 0.12318 -0.39954 0.12513 -0.4051 0.12683 -0.41065 C 0.12813 -0.41528 0.12865 -0.42014 0.12995 -0.42454 C 0.13959 -0.45764 0.13737 -0.43658 0.1448 -0.48287 C 0.14883 -0.5081 0.14948 -0.53681 0.15183 -0.56204 C 0.15287 -0.57385 0.15443 -0.58519 0.15573 -0.59676 C 0.15547 -0.61204 0.15769 -0.62824 0.15495 -0.6426 C 0.15222 -0.65718 0.14388 -0.66644 0.14011 -0.6801 C 0.13855 -0.68565 0.13763 -0.69213 0.13542 -0.69676 C 0.13086 -0.70718 0.11706 -0.71829 0.11198 -0.72176 C 0.0711 -0.75139 0.07891 -0.74723 0.05495 -0.75787 L 0.02292 -0.75648 C 0.02006 -0.75648 0.01719 -0.75533 0.01433 -0.7551 L -0.07161 -0.75093 C -0.10403 -0.74723 -0.1082 -0.75 -0.13099 -0.74121 C -0.13411 -0.74005 -0.13737 -0.73889 -0.14036 -0.73704 C -0.14414 -0.73496 -0.15507 -0.72639 -0.15833 -0.72176 C -0.16145 -0.71736 -0.17669 -0.69167 -0.1802 -0.68287 C -0.18242 -0.67755 -0.18411 -0.67107 -0.18567 -0.66482 C -0.19101 -0.64398 -0.19114 -0.63982 -0.19427 -0.61898 C -0.19401 -0.59769 -0.19453 -0.57639 -0.19349 -0.5551 C -0.19244 -0.53218 -0.19127 -0.5382 -0.18724 -0.52315 C -0.18372 -0.50996 -0.18164 -0.49514 -0.17708 -0.48287 C -0.17552 -0.47871 -0.17369 -0.475 -0.17239 -0.47037 C -0.17083 -0.46482 -0.17018 -0.4581 -0.16849 -0.45232 C -0.16523 -0.44098 -0.16054 -0.43079 -0.15755 -0.41898 C -0.15182 -0.39653 -0.15429 -0.4044 -0.14427 -0.37732 C -0.14049 -0.36713 -0.13672 -0.35672 -0.13255 -0.34676 C -0.13099 -0.34306 -0.12968 -0.33912 -0.12786 -0.33565 C -0.12395 -0.32871 -0.12031 -0.32084 -0.11536 -0.31621 C -0.10963 -0.31111 -0.10416 -0.3051 -0.09817 -0.30093 C -0.08073 -0.28935 -0.08489 -0.29468 -0.07161 -0.29121 C -0.06718 -0.29028 -0.06276 -0.28843 -0.05833 -0.28704 L 0.02292 -0.29121 C 0.03425 -0.29213 0.02852 -0.29769 0.03386 -0.29121 C 0.03334 -0.28056 0.0336 -0.26968 0.0323 -0.25926 C 0.03203 -0.25718 0.02995 -0.25695 0.02917 -0.2551 C 0.02813 -0.25301 0.02735 -0.24838 0.02683 -0.24537 C 0.02357 -0.18681 0.02878 -0.19306 0.0198 -0.16343 C 0.01628 -0.15209 0.01693 -0.15648 0.00964 -0.14398 C 0.00599 -0.1382 0.00248 -0.13148 -0.00052 -0.12454 C -0.00807 -0.10764 -0.0138 -0.09491 -0.01927 -0.07593 C -0.02031 -0.07246 -0.02096 -0.06875 -0.02161 -0.06482 C -0.02239 -0.06019 -0.02422 -0.04584 -0.02474 -0.04121 C -0.025 -0.03565 -0.02578 -0.03033 -0.02552 -0.02454 C -0.02513 -0.01343 -0.01901 -0.01459 -0.0138 -0.01204 C -0.01224 -0.01135 -0.01067 -0.01135 -0.00911 -0.01065 C -0.00807 -0.01042 -0.00703 -0.01019 -0.00599 -0.00926 C -0.00534 -0.0088 -0.00494 -0.00741 -0.00442 -0.00648 " pathEditMode="relative" ptsType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14:bounceEnd="10000">
                                          <p:cBhvr>
                                            <p:cTn id="6" dur="40000" fill="hold"/>
                                            <p:tgtEl>
                                              <p:spTgt spid="2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10000" fill="hold" nodeType="withEffect">
                                      <p:stCondLst>
                                        <p:cond delay="0"/>
                                      </p:stCondLst>
                                      <p:childTnLst>
                                        <p:animMotion origin="layout" path="M -0.0013 0.00324 L -0.0013 0.00324 C -0.02487 0.01065 0.00925 -0.00185 -0.02239 0.01713 C -0.0332 0.02338 -0.02461 0.01805 -0.04427 0.0324 L -0.05599 0.04074 C -0.05781 0.0419 -0.05963 0.04352 -0.06145 0.0449 C -0.0664 0.04815 -0.07148 0.05092 -0.0763 0.05463 C -0.0819 0.05879 -0.08711 0.06435 -0.0927 0.06852 C -0.09674 0.07129 -0.10104 0.07338 -0.1052 0.07546 C -0.11562 0.08032 -0.12578 0.08703 -0.13645 0.08935 C -0.16067 0.09444 -0.14961 0.09143 -0.17005 0.09768 L -0.30833 0.09629 C -0.3138 0.09606 -0.31927 0.09514 -0.32474 0.0949 L -0.3927 0.09074 C -0.39713 0.08889 -0.40156 0.08657 -0.40599 0.08518 C -0.42317 0.07916 -0.43346 0.08032 -0.45208 0.06852 C -0.46276 0.06157 -0.47786 0.05277 -0.48802 0.04352 C -0.49765 0.03472 -0.51471 0.01412 -0.52239 0.00324 C -0.52669 -0.00278 -0.5302 -0.00996 -0.53411 -0.01621 C -0.54466 -0.03264 -0.54323 -0.03079 -0.54974 -0.03843 C -0.55351 -0.05023 -0.55547 -0.05533 -0.55755 -0.06898 C -0.56132 -0.09283 -0.56172 -0.10533 -0.5638 -0.12871 C -0.56484 -0.14005 -0.56588 -0.15093 -0.56692 -0.16204 C -0.56666 -0.16898 -0.56653 -0.17616 -0.56614 -0.18287 C -0.56601 -0.18681 -0.56562 -0.19028 -0.56536 -0.19398 C -0.5651 -0.20324 -0.56484 -0.2125 -0.56458 -0.22176 C -0.56484 -0.23519 -0.56458 -0.24885 -0.56536 -0.26204 C -0.56562 -0.26482 -0.56679 -0.2669 -0.5677 -0.26898 C -0.56901 -0.27199 -0.57552 -0.28148 -0.57552 -0.28148 C -0.57851 -0.28519 -0.58177 -0.2882 -0.58489 -0.29121 C -0.58789 -0.29398 -0.58958 -0.29445 -0.5927 -0.29537 C -0.60312 -0.29885 -0.6013 -0.29723 -0.61849 -0.29815 L -0.62317 -0.29954 C -0.625 -0.30023 -0.62695 -0.30047 -0.62864 -0.30093 C -0.62981 -0.30139 -0.63073 -0.30209 -0.63177 -0.30232 C -0.63307 -0.30301 -0.6345 -0.30301 -0.63567 -0.30371 C -0.63841 -0.30533 -0.64101 -0.30718 -0.64349 -0.30926 C -0.64739 -0.31273 -0.64557 -0.31158 -0.64895 -0.31343 C -0.65286 -0.32176 -0.6539 -0.32153 -0.65442 -0.33287 C -0.65455 -0.33496 -0.6539 -0.33658 -0.65364 -0.33843 C -0.6513 -0.33704 -0.64882 -0.33635 -0.64661 -0.33426 C -0.64257 -0.33079 -0.64466 -0.33218 -0.64036 -0.3301 C -0.63802 -0.32732 -0.63841 -0.32732 -0.63567 -0.32593 C -0.61263 -0.31551 -0.62096 -0.3176 -0.60599 -0.31482 L -0.43802 -0.3176 C -0.50794 -0.32685 -0.57812 -0.31922 -0.64817 -0.32037 C -0.7233 -0.32199 -0.64388 -0.32176 -0.6552 -0.32176 L -0.68645 -0.55093 C -0.68776 -0.55973 -0.68932 -0.56852 -0.69036 -0.57732 C -0.69114 -0.58334 -0.6914 -0.58959 -0.69192 -0.59537 C -0.69257 -0.60139 -0.69349 -0.60764 -0.69427 -0.61343 C -0.69349 -0.63148 -0.69388 -0.65 -0.69192 -0.6676 C -0.69153 -0.67269 -0.68867 -0.67593 -0.68724 -0.6801 C -0.68606 -0.68426 -0.68541 -0.68866 -0.68411 -0.6926 C -0.68333 -0.69537 -0.68203 -0.69723 -0.68099 -0.69954 C -0.6802 -0.70185 -0.68007 -0.70556 -0.67864 -0.70648 C -0.67513 -0.70949 -0.67083 -0.70926 -0.66692 -0.71065 C -0.66484 -0.7125 -0.66302 -0.71505 -0.66067 -0.71621 C -0.65547 -0.71922 -0.64726 -0.71968 -0.64192 -0.72037 C -0.62994 -0.71898 -0.61797 -0.71852 -0.60599 -0.71621 C -0.6026 -0.71574 -0.59909 -0.71482 -0.59583 -0.71204 C -0.5875 -0.7051 -0.5819 -0.68565 -0.57786 -0.67315 C -0.57578 -0.66667 -0.57356 -0.66042 -0.57161 -0.65371 C -0.56823 -0.64213 -0.56653 -0.6338 -0.5638 -0.62176 C -0.56341 -0.61366 -0.56211 -0.59792 -0.5638 -0.58982 C -0.56549 -0.58241 -0.57174 -0.57292 -0.57552 -0.56898 C -0.58672 -0.55787 -0.58632 -0.56111 -0.59974 -0.55648 C -0.62903 -0.54676 -0.60221 -0.5544 -0.62474 -0.54815 C -0.64036 -0.54954 -0.65612 -0.55047 -0.67161 -0.55232 C -0.67435 -0.55278 -0.67695 -0.55371 -0.67942 -0.5551 C -0.68112 -0.55625 -0.68255 -0.55787 -0.68411 -0.55926 C -0.68593 -0.56297 -0.68828 -0.56621 -0.68958 -0.57037 C -0.69388 -0.58403 -0.69778 -0.60695 -0.70052 -0.62176 C -0.69518 -0.65926 -0.697 -0.66297 -0.68802 -0.68843 C -0.68672 -0.6926 -0.68528 -0.6963 -0.68333 -0.69954 C -0.68073 -0.7044 -0.67851 -0.71181 -0.67474 -0.71204 L -0.65833 -0.71343 L -0.59114 -0.71065 C -0.58828 -0.71065 -0.58541 -0.71042 -0.58255 -0.70926 C -0.57422 -0.70625 -0.56588 -0.70185 -0.55755 -0.69815 C -0.54726 -0.68681 -0.55429 -0.69746 -0.54739 -0.67593 C -0.54453 -0.6669 -0.5401 -0.65949 -0.53802 -0.64954 C -0.53528 -0.63658 -0.53672 -0.64213 -0.53411 -0.63287 C -0.53112 -0.6081 -0.53229 -0.6125 -0.52552 -0.58426 C -0.52382 -0.57685 -0.51992 -0.56273 -0.51614 -0.55648 C -0.51198 -0.54977 -0.50494 -0.54607 -0.49974 -0.54398 C -0.49362 -0.54167 -0.48737 -0.54028 -0.48099 -0.53843 C -0.46992 -0.53565 -0.46224 -0.53473 -0.45052 -0.53287 C -0.44687 -0.53334 -0.44323 -0.53357 -0.43958 -0.53426 C -0.42721 -0.53704 -0.41367 -0.54283 -0.40208 -0.54954 L -0.39739 -0.55232 C -0.39635 -0.55463 -0.39492 -0.55648 -0.39427 -0.55926 C -0.39349 -0.56343 -0.39388 -0.56783 -0.39349 -0.57176 C -0.3931 -0.57662 -0.39244 -0.58102 -0.39192 -0.58565 C -0.39244 -0.5926 -0.39244 -0.59977 -0.39349 -0.60648 C -0.39427 -0.61158 -0.39622 -0.61574 -0.39739 -0.62037 C -0.39817 -0.62361 -0.40091 -0.63797 -0.40208 -0.64121 C -0.40442 -0.64769 -0.40677 -0.65417 -0.40989 -0.65926 C -0.41341 -0.66482 -0.42656 -0.67778 -0.43099 -0.68148 C -0.46367 -0.71065 -0.41106 -0.66111 -0.47161 -0.71065 L -0.48177 -0.71898 C -0.48672 -0.71852 -0.49192 -0.72037 -0.49661 -0.7176 C -0.5013 -0.71505 -0.50507 -0.70857 -0.50911 -0.70371 C -0.51927 -0.6919 -0.51679 -0.6956 -0.52239 -0.68565 C -0.52343 -0.6801 -0.52487 -0.67477 -0.52552 -0.66898 C -0.52682 -0.65857 -0.52786 -0.63704 -0.52786 -0.63704 C -0.52682 -0.61852 -0.52617 -0.6 -0.52474 -0.58148 C -0.52461 -0.57963 -0.52395 -0.57778 -0.52317 -0.57593 C -0.522 -0.57315 -0.5207 -0.57037 -0.51927 -0.5676 C -0.51614 -0.56204 -0.50781 -0.55348 -0.5052 -0.55093 C -0.50052 -0.5463 -0.49622 -0.54028 -0.49114 -0.53704 C -0.49036 -0.53658 -0.48958 -0.53658 -0.4888 -0.53565 C -0.48724 -0.53403 -0.4858 -0.53195 -0.48411 -0.5301 C -0.48268 -0.52871 -0.48086 -0.52778 -0.47942 -0.52593 C -0.47825 -0.52454 -0.47734 -0.52246 -0.4763 -0.52037 C -0.47395 -0.51598 -0.47161 -0.51111 -0.46927 -0.50648 C -0.46849 -0.50278 -0.46757 -0.49931 -0.46692 -0.49537 C -0.46393 -0.47477 -0.45833 -0.43287 -0.45833 -0.43287 C -0.45781 -0.4213 -0.45638 -0.40371 -0.45911 -0.3926 C -0.46002 -0.38959 -0.46276 -0.38935 -0.46458 -0.38843 C -0.47031 -0.38611 -0.47604 -0.3838 -0.48177 -0.38287 C -0.49765 -0.38079 -0.48632 -0.38287 -0.50208 -0.37871 C -0.51718 -0.375 -0.50937 -0.37801 -0.52005 -0.37315 C -0.53073 -0.37361 -0.54153 -0.37269 -0.55208 -0.37454 C -0.55703 -0.37547 -0.56159 -0.37894 -0.56614 -0.38148 C -0.5677 -0.38241 -0.5694 -0.3831 -0.57083 -0.38426 C -0.57487 -0.38797 -0.58216 -0.39746 -0.58489 -0.40232 C -0.59114 -0.41343 -0.59388 -0.42408 -0.59739 -0.43843 C -0.60039 -0.45047 -0.60052 -0.45996 -0.60208 -0.47315 C -0.6026 -0.47709 -0.60312 -0.48056 -0.60364 -0.48426 C -0.60247 -0.49584 -0.60182 -0.5044 -0.59661 -0.51482 C -0.59505 -0.51806 -0.59349 -0.5213 -0.59192 -0.52454 C -0.59023 -0.52871 -0.58932 -0.53357 -0.58724 -0.53704 C -0.5858 -0.53982 -0.58372 -0.54121 -0.58177 -0.5426 C -0.57109 -0.55116 -0.57226 -0.54954 -0.56067 -0.55232 C -0.54609 -0.55185 -0.53151 -0.55255 -0.51692 -0.55093 C -0.51393 -0.5507 -0.50195 -0.54584 -0.49739 -0.54398 C -0.49453 -0.54028 -0.49179 -0.53635 -0.4888 -0.53287 C -0.48737 -0.53125 -0.48554 -0.53079 -0.48411 -0.52871 C -0.48099 -0.52431 -0.4806 -0.51435 -0.47864 -0.50926 C -0.47278 -0.49329 -0.46849 -0.48426 -0.46458 -0.46898 C -0.46406 -0.4669 -0.46354 -0.46435 -0.46302 -0.46204 C -0.46276 -0.45926 -0.46276 -0.45648 -0.46224 -0.45371 C -0.46198 -0.45139 -0.46106 -0.44931 -0.46067 -0.44676 C -0.45963 -0.43912 -0.45937 -0.42709 -0.45755 -0.41898 C -0.45703 -0.41667 -0.45638 -0.41412 -0.4552 -0.41204 C -0.4539 -0.40973 -0.45221 -0.40834 -0.45052 -0.40648 C -0.44804 -0.40417 -0.44531 -0.40185 -0.4427 -0.39954 C -0.43919 -0.39653 -0.43971 -0.39676 -0.43567 -0.39398 C -0.43489 -0.39352 -0.43424 -0.39283 -0.43333 -0.3926 C -0.42682 -0.3919 -0.42031 -0.39167 -0.4138 -0.39121 C -0.41276 -0.39028 -0.41159 -0.38982 -0.41067 -0.38843 C -0.40664 -0.38241 -0.40794 -0.37408 -0.40442 -0.36621 L -0.4013 -0.35926 C -0.39895 -0.34653 -0.3983 -0.34537 -0.40364 -0.32315 C -0.40781 -0.30625 -0.41341 -0.30301 -0.42161 -0.29676 C -0.42799 -0.29213 -0.42669 -0.29306 -0.43255 -0.29121 C -0.43776 -0.29167 -0.44297 -0.29283 -0.44817 -0.2926 C -0.51823 -0.29167 -0.50677 -0.32616 -0.51927 -0.28148 C -0.51953 -0.27685 -0.52018 -0.25371 -0.52083 -0.24676 C -0.52122 -0.24306 -0.52187 -0.23935 -0.52239 -0.23565 C -0.52422 -0.20648 -0.52174 -0.24352 -0.52552 -0.20371 C -0.5263 -0.19699 -0.52656 -0.18982 -0.52708 -0.18287 C -0.52656 -0.16621 -0.52734 -0.14931 -0.52552 -0.1331 C -0.525 -0.12709 -0.52239 -0.12223 -0.52005 -0.1176 C -0.51445 -0.10648 -0.50937 -0.10232 -0.5013 -0.09815 C -0.49935 -0.09723 -0.49713 -0.09723 -0.49505 -0.09676 C -0.47395 -0.09723 -0.45286 -0.09699 -0.43177 -0.09815 C -0.42968 -0.09838 -0.42773 -0.10047 -0.42552 -0.10116 C -0.41888 -0.10278 -0.42122 -0.10162 -0.41458 -0.1051 C -0.41211 -0.10648 -0.41276 -0.10556 -0.41145 -0.10787 L -0.35599 -0.19676 C -0.35494 -0.20047 -0.35364 -0.20417 -0.35286 -0.20787 C -0.35234 -0.21111 -0.35234 -0.21435 -0.35208 -0.2176 C -0.3513 -0.23148 -0.35091 -0.2456 -0.34974 -0.25926 C -0.34856 -0.27385 -0.34622 -0.28797 -0.34505 -0.30232 C -0.34453 -0.3088 -0.34414 -0.31551 -0.34349 -0.32176 C -0.34257 -0.33264 -0.33997 -0.36111 -0.33802 -0.3676 C -0.3375 -0.36945 -0.33737 -0.37199 -0.33645 -0.37315 C -0.33255 -0.37894 -0.32617 -0.38079 -0.32161 -0.38287 C -0.30638 -0.39074 -0.32161 -0.3838 -0.30442 -0.39121 L -0.2138 -0.38843 C -0.21172 -0.38843 -0.20963 -0.3882 -0.20755 -0.38704 C -0.20612 -0.38635 -0.20507 -0.38403 -0.20364 -0.38287 C -0.20117 -0.38079 -0.19843 -0.37917 -0.19583 -0.37732 C -0.1927 -0.37223 -0.18906 -0.36806 -0.18645 -0.36204 C -0.18385 -0.35602 -0.1776 -0.33125 -0.17552 -0.32315 C -0.17409 -0.31042 -0.17409 -0.3125 -0.17395 -0.2926 C -0.17356 -0.2331 -0.17395 -0.17315 -0.17317 -0.11343 C -0.17239 -0.0463 -0.17409 -0.06111 -0.16927 -0.02732 C -0.16953 -0.02176 -0.17044 -0.01621 -0.17005 -0.01065 C -0.16927 0.00185 -0.1677 0.00833 -0.16536 0.01852 C -0.16614 0.02083 -0.16653 0.02384 -0.1677 0.02546 C -0.17109 0.02963 -0.17864 0.03518 -0.17864 0.03518 C -0.18489 0.03379 -0.19114 0.03171 -0.19739 0.03102 C -0.20468 0.02986 -0.21198 0.02963 -0.21927 0.02963 L -0.3427 0.02824 C -0.34401 0.02407 -0.34609 0.02037 -0.34661 0.01574 C -0.34843 0.00162 -0.34974 -0.02732 -0.34974 -0.02732 C -0.34948 -0.03473 -0.34961 -0.04236 -0.34895 -0.04954 C -0.34804 -0.05949 -0.34505 -0.07871 -0.34505 -0.07871 C -0.34166 -0.13658 -0.34205 -0.1132 -0.34349 -0.18843 C -0.34362 -0.19236 -0.34349 -0.1963 -0.34427 -0.19954 C -0.34961 -0.22084 -0.34961 -0.22014 -0.3552 -0.2301 L -0.34427 -0.3426 C -0.34323 -0.3463 -0.34244 -0.35047 -0.34114 -0.35371 C -0.33932 -0.35857 -0.33619 -0.3625 -0.33333 -0.36482 C -0.33086 -0.36713 -0.32825 -0.36945 -0.32552 -0.37037 C -0.32044 -0.37269 -0.3151 -0.37269 -0.30989 -0.37454 C -0.30364 -0.37732 -0.29752 -0.38172 -0.29114 -0.38426 C -0.25156 -0.40093 -0.27955 -0.38519 -0.25755 -0.39815 C -0.25156 -0.39723 -0.24544 -0.39769 -0.23958 -0.39537 C -0.23698 -0.39445 -0.23476 -0.39121 -0.23255 -0.38843 C -0.22487 -0.37917 -0.21784 -0.36806 -0.20989 -0.35926 C -0.17825 -0.325 -0.20976 -0.35996 -0.18724 -0.33287 C -0.16653 -0.3081 -0.17981 -0.32547 -0.17083 -0.31343 C -0.16315 -0.28959 -0.16575 -0.30139 -0.16224 -0.27871 C -0.16198 -0.27454 -0.16185 -0.27037 -0.16145 -0.26621 C -0.16067 -0.25787 -0.15911 -0.24977 -0.15833 -0.24121 C -0.15781 -0.23542 -0.15768 -0.22917 -0.15677 -0.22315 C -0.15638 -0.21991 -0.15534 -0.21667 -0.15442 -0.21343 C -0.15351 -0.20973 -0.15247 -0.20602 -0.1513 -0.20232 C -0.15091 -0.20093 -0.15026 -0.19954 -0.14974 -0.19815 C -0.14791 -0.19352 -0.14687 -0.19098 -0.14427 -0.18704 C -0.14088 -0.18195 -0.1427 -0.18658 -0.13802 -0.18148 C -0.13659 -0.1801 -0.13554 -0.17778 -0.13411 -0.17593 C -0.13268 -0.17408 -0.13112 -0.17223 -0.12942 -0.17037 C -0.12695 -0.16806 -0.12422 -0.16621 -0.12161 -0.16343 C -0.11145 -0.15301 -0.11836 -0.15625 -0.10989 -0.15371 C -0.10781 -0.15185 -0.10586 -0.14954 -0.10364 -0.14815 C -0.10091 -0.14676 -0.09791 -0.1463 -0.09505 -0.14537 C -0.0901 -0.14398 -0.08515 -0.14306 -0.0802 -0.14121 C -0.07422 -0.13935 -0.06823 -0.13658 -0.06224 -0.13426 C -0.05 -0.1301 -0.05013 -0.13056 -0.03958 -0.12871 C -0.03502 -0.1294 -0.01705 -0.1294 -0.00989 -0.13565 C -0.00677 -0.13866 -0.0013 -0.14676 -0.0013 -0.14676 C -0.00052 -0.14954 0.00039 -0.15232 0.00105 -0.1551 C 0.00443 -0.1706 0.00209 -0.16528 0.00651 -0.1801 C 0.01485 -0.20857 0.00716 -0.17963 0.01745 -0.20787 C 0.01849 -0.21088 0.01901 -0.21435 0.0198 -0.2176 C 0.02878 -0.25787 0.01263 -0.18681 0.02448 -0.24815 C 0.03151 -0.28473 0.03412 -0.29121 0.04714 -0.32315 C 0.04948 -0.32917 0.05144 -0.33611 0.05495 -0.33982 C 0.05716 -0.34236 0.06875 -0.34468 0.07292 -0.34537 C 0.08099 -0.35278 0.07266 -0.34607 0.09089 -0.35093 C 0.09506 -0.35209 0.09844 -0.3551 0.10183 -0.35926 C 0.1086 -0.36783 0.11745 -0.38241 0.12136 -0.39398 C 0.12318 -0.39954 0.12513 -0.4051 0.12683 -0.41065 C 0.12813 -0.41528 0.12865 -0.42014 0.12995 -0.42454 C 0.13959 -0.45764 0.13737 -0.43658 0.1448 -0.48287 C 0.14883 -0.5081 0.14948 -0.53681 0.15183 -0.56204 C 0.15287 -0.57385 0.15443 -0.58519 0.15573 -0.59676 C 0.15547 -0.61204 0.15769 -0.62824 0.15495 -0.6426 C 0.15222 -0.65718 0.14388 -0.66644 0.14011 -0.6801 C 0.13855 -0.68565 0.13763 -0.69213 0.13542 -0.69676 C 0.13086 -0.70718 0.11706 -0.71829 0.11198 -0.72176 C 0.0711 -0.75139 0.07891 -0.74723 0.05495 -0.75787 L 0.02292 -0.75648 C 0.02006 -0.75648 0.01719 -0.75533 0.01433 -0.7551 L -0.07161 -0.75093 C -0.10403 -0.74723 -0.1082 -0.75 -0.13099 -0.74121 C -0.13411 -0.74005 -0.13737 -0.73889 -0.14036 -0.73704 C -0.14414 -0.73496 -0.15507 -0.72639 -0.15833 -0.72176 C -0.16145 -0.71736 -0.17669 -0.69167 -0.1802 -0.68287 C -0.18242 -0.67755 -0.18411 -0.67107 -0.18567 -0.66482 C -0.19101 -0.64398 -0.19114 -0.63982 -0.19427 -0.61898 C -0.19401 -0.59769 -0.19453 -0.57639 -0.19349 -0.5551 C -0.19244 -0.53218 -0.19127 -0.5382 -0.18724 -0.52315 C -0.18372 -0.50996 -0.18164 -0.49514 -0.17708 -0.48287 C -0.17552 -0.47871 -0.17369 -0.475 -0.17239 -0.47037 C -0.17083 -0.46482 -0.17018 -0.4581 -0.16849 -0.45232 C -0.16523 -0.44098 -0.16054 -0.43079 -0.15755 -0.41898 C -0.15182 -0.39653 -0.15429 -0.4044 -0.14427 -0.37732 C -0.14049 -0.36713 -0.13672 -0.35672 -0.13255 -0.34676 C -0.13099 -0.34306 -0.12968 -0.33912 -0.12786 -0.33565 C -0.12395 -0.32871 -0.12031 -0.32084 -0.11536 -0.31621 C -0.10963 -0.31111 -0.10416 -0.3051 -0.09817 -0.30093 C -0.08073 -0.28935 -0.08489 -0.29468 -0.07161 -0.29121 C -0.06718 -0.29028 -0.06276 -0.28843 -0.05833 -0.28704 L 0.02292 -0.29121 C 0.03425 -0.29213 0.02852 -0.29769 0.03386 -0.29121 C 0.03334 -0.28056 0.0336 -0.26968 0.0323 -0.25926 C 0.03203 -0.25718 0.02995 -0.25695 0.02917 -0.2551 C 0.02813 -0.25301 0.02735 -0.24838 0.02683 -0.24537 C 0.02357 -0.18681 0.02878 -0.19306 0.0198 -0.16343 C 0.01628 -0.15209 0.01693 -0.15648 0.00964 -0.14398 C 0.00599 -0.1382 0.00248 -0.13148 -0.00052 -0.12454 C -0.00807 -0.10764 -0.0138 -0.09491 -0.01927 -0.07593 C -0.02031 -0.07246 -0.02096 -0.06875 -0.02161 -0.06482 C -0.02239 -0.06019 -0.02422 -0.04584 -0.02474 -0.04121 C -0.025 -0.03565 -0.02578 -0.03033 -0.02552 -0.02454 C -0.02513 -0.01343 -0.01901 -0.01459 -0.0138 -0.01204 C -0.01224 -0.01135 -0.01067 -0.01135 -0.00911 -0.01065 C -0.00807 -0.01042 -0.00703 -0.01019 -0.00599 -0.00926 C -0.00534 -0.0088 -0.00494 -0.00741 -0.00442 -0.00648 " pathEditMode="relative" ptsType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cBhvr>
                                            <p:cTn id="6" dur="40000" fill="hold"/>
                                            <p:tgtEl>
                                              <p:spTgt spid="2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75EBB6-9E09-7AEC-644C-E01CC1E1CCC8}"/>
              </a:ext>
            </a:extLst>
          </p:cNvPr>
          <p:cNvSpPr>
            <a:spLocks noGrp="1"/>
          </p:cNvSpPr>
          <p:nvPr>
            <p:ph type="title"/>
          </p:nvPr>
        </p:nvSpPr>
        <p:spPr>
          <a:xfrm>
            <a:off x="1295401" y="377650"/>
            <a:ext cx="9601196" cy="1303867"/>
          </a:xfrm>
        </p:spPr>
        <p:txBody>
          <a:bodyPr/>
          <a:lstStyle/>
          <a:p>
            <a:r>
              <a:rPr lang="es-ES" dirty="0"/>
              <a:t>Correspondencia con el algoritmo real</a:t>
            </a:r>
          </a:p>
        </p:txBody>
      </p:sp>
      <p:pic>
        <p:nvPicPr>
          <p:cNvPr id="5" name="Marcador de contenido 4" descr="Imagen que contiene Escala de tiempo&#10;&#10;Descripción generada automáticamente">
            <a:extLst>
              <a:ext uri="{FF2B5EF4-FFF2-40B4-BE49-F238E27FC236}">
                <a16:creationId xmlns:a16="http://schemas.microsoft.com/office/drawing/2014/main" id="{A9DC564B-D609-025C-F088-5A68F28B605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95914" y="1604989"/>
            <a:ext cx="4900085" cy="2164268"/>
          </a:xfrm>
        </p:spPr>
      </p:pic>
      <p:pic>
        <p:nvPicPr>
          <p:cNvPr id="3074" name="Picture 2" descr="One Point Crossover Crossover Genetics GIF - One Point ...">
            <a:extLst>
              <a:ext uri="{FF2B5EF4-FFF2-40B4-BE49-F238E27FC236}">
                <a16:creationId xmlns:a16="http://schemas.microsoft.com/office/drawing/2014/main" id="{F0717C8A-917C-F6EA-2354-69E2AF4E00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52160" y="4128471"/>
            <a:ext cx="3387634" cy="1891089"/>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upo 10">
            <a:extLst>
              <a:ext uri="{FF2B5EF4-FFF2-40B4-BE49-F238E27FC236}">
                <a16:creationId xmlns:a16="http://schemas.microsoft.com/office/drawing/2014/main" id="{2C357756-EFF7-539A-A67D-D66E51AF1334}"/>
              </a:ext>
            </a:extLst>
          </p:cNvPr>
          <p:cNvGrpSpPr/>
          <p:nvPr/>
        </p:nvGrpSpPr>
        <p:grpSpPr>
          <a:xfrm>
            <a:off x="1345484" y="1630918"/>
            <a:ext cx="4659076" cy="2071926"/>
            <a:chOff x="1345484" y="1630918"/>
            <a:chExt cx="4659076" cy="2071926"/>
          </a:xfrm>
        </p:grpSpPr>
        <p:sp>
          <p:nvSpPr>
            <p:cNvPr id="3" name="CuadroTexto 2">
              <a:extLst>
                <a:ext uri="{FF2B5EF4-FFF2-40B4-BE49-F238E27FC236}">
                  <a16:creationId xmlns:a16="http://schemas.microsoft.com/office/drawing/2014/main" id="{1D7F0FB6-577D-FDBF-18D6-3F2715505E20}"/>
                </a:ext>
              </a:extLst>
            </p:cNvPr>
            <p:cNvSpPr txBox="1"/>
            <p:nvPr/>
          </p:nvSpPr>
          <p:spPr>
            <a:xfrm>
              <a:off x="1432560" y="2072640"/>
              <a:ext cx="2052104" cy="369332"/>
            </a:xfrm>
            <a:prstGeom prst="rect">
              <a:avLst/>
            </a:prstGeom>
            <a:solidFill>
              <a:schemeClr val="bg1"/>
            </a:solidFill>
          </p:spPr>
          <p:txBody>
            <a:bodyPr wrap="square" rtlCol="0">
              <a:spAutoFit/>
            </a:bodyPr>
            <a:lstStyle/>
            <a:p>
              <a:pPr algn="ctr"/>
              <a:r>
                <a:rPr lang="es-ES" dirty="0"/>
                <a:t>Evolución Natural</a:t>
              </a:r>
            </a:p>
          </p:txBody>
        </p:sp>
        <p:sp>
          <p:nvSpPr>
            <p:cNvPr id="6" name="Rectángulo 5">
              <a:extLst>
                <a:ext uri="{FF2B5EF4-FFF2-40B4-BE49-F238E27FC236}">
                  <a16:creationId xmlns:a16="http://schemas.microsoft.com/office/drawing/2014/main" id="{9AFECC05-4A72-2016-98B0-B910FA49386D}"/>
                </a:ext>
              </a:extLst>
            </p:cNvPr>
            <p:cNvSpPr/>
            <p:nvPr/>
          </p:nvSpPr>
          <p:spPr>
            <a:xfrm>
              <a:off x="3556000" y="2040731"/>
              <a:ext cx="2448560" cy="4619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ysClr val="windowText" lastClr="000000"/>
                  </a:solidFill>
                </a:rPr>
                <a:t>Operación Genética </a:t>
              </a:r>
              <a:r>
                <a:rPr lang="es-ES" dirty="0" err="1">
                  <a:solidFill>
                    <a:sysClr val="windowText" lastClr="000000"/>
                  </a:solidFill>
                </a:rPr>
                <a:t>Multi-etapa</a:t>
              </a:r>
              <a:endParaRPr lang="es-ES" dirty="0">
                <a:solidFill>
                  <a:sysClr val="windowText" lastClr="000000"/>
                </a:solidFill>
              </a:endParaRPr>
            </a:p>
          </p:txBody>
        </p:sp>
        <p:sp>
          <p:nvSpPr>
            <p:cNvPr id="7" name="Rectángulo 6">
              <a:extLst>
                <a:ext uri="{FF2B5EF4-FFF2-40B4-BE49-F238E27FC236}">
                  <a16:creationId xmlns:a16="http://schemas.microsoft.com/office/drawing/2014/main" id="{4C2BFBEE-D574-0BB2-D887-FD00EB9DA1F7}"/>
                </a:ext>
              </a:extLst>
            </p:cNvPr>
            <p:cNvSpPr/>
            <p:nvPr/>
          </p:nvSpPr>
          <p:spPr>
            <a:xfrm>
              <a:off x="1345484" y="2523798"/>
              <a:ext cx="2174004" cy="11790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600" dirty="0">
                  <a:solidFill>
                    <a:sysClr val="windowText" lastClr="000000"/>
                  </a:solidFill>
                </a:rPr>
                <a:t>Rebaño</a:t>
              </a:r>
            </a:p>
            <a:p>
              <a:pPr algn="ctr"/>
              <a:r>
                <a:rPr lang="es-ES" sz="1600" dirty="0">
                  <a:solidFill>
                    <a:sysClr val="windowText" lastClr="000000"/>
                  </a:solidFill>
                </a:rPr>
                <a:t>Oveja</a:t>
              </a:r>
            </a:p>
            <a:p>
              <a:pPr algn="ctr"/>
              <a:r>
                <a:rPr lang="es-ES" sz="1600" dirty="0">
                  <a:solidFill>
                    <a:sysClr val="windowText" lastClr="000000"/>
                  </a:solidFill>
                </a:rPr>
                <a:t>Mezclado y separado</a:t>
              </a:r>
            </a:p>
            <a:p>
              <a:pPr algn="ctr"/>
              <a:r>
                <a:rPr lang="es-ES" sz="1600" dirty="0">
                  <a:solidFill>
                    <a:sysClr val="windowText" lastClr="000000"/>
                  </a:solidFill>
                </a:rPr>
                <a:t>Herencia dentro del rebaño</a:t>
              </a:r>
            </a:p>
          </p:txBody>
        </p:sp>
        <p:sp>
          <p:nvSpPr>
            <p:cNvPr id="8" name="Rectángulo 7">
              <a:extLst>
                <a:ext uri="{FF2B5EF4-FFF2-40B4-BE49-F238E27FC236}">
                  <a16:creationId xmlns:a16="http://schemas.microsoft.com/office/drawing/2014/main" id="{AC3F503D-56C8-1002-0EF3-3D1EC20A3AE8}"/>
                </a:ext>
              </a:extLst>
            </p:cNvPr>
            <p:cNvSpPr/>
            <p:nvPr/>
          </p:nvSpPr>
          <p:spPr>
            <a:xfrm>
              <a:off x="3555999" y="2539980"/>
              <a:ext cx="2448559" cy="11628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sz="1600" dirty="0">
                  <a:solidFill>
                    <a:sysClr val="windowText" lastClr="000000"/>
                  </a:solidFill>
                </a:rPr>
                <a:t>Cadena (cromosoma)</a:t>
              </a:r>
            </a:p>
            <a:p>
              <a:pPr algn="ctr"/>
              <a:r>
                <a:rPr lang="es-ES" sz="1600" dirty="0" err="1">
                  <a:solidFill>
                    <a:sysClr val="windowText" lastClr="000000"/>
                  </a:solidFill>
                </a:rPr>
                <a:t>Subcadena</a:t>
              </a:r>
              <a:r>
                <a:rPr lang="es-ES" sz="1600" dirty="0">
                  <a:solidFill>
                    <a:sysClr val="windowText" lastClr="000000"/>
                  </a:solidFill>
                </a:rPr>
                <a:t> (gen)</a:t>
              </a:r>
            </a:p>
            <a:p>
              <a:pPr algn="ctr"/>
              <a:r>
                <a:rPr lang="es-ES" sz="1600" dirty="0">
                  <a:solidFill>
                    <a:sysClr val="windowText" lastClr="000000"/>
                  </a:solidFill>
                </a:rPr>
                <a:t>Cruce de cromosomas</a:t>
              </a:r>
            </a:p>
            <a:p>
              <a:pPr algn="ctr"/>
              <a:r>
                <a:rPr lang="es-ES" sz="1600" dirty="0">
                  <a:solidFill>
                    <a:sysClr val="windowText" lastClr="000000"/>
                  </a:solidFill>
                </a:rPr>
                <a:t>Cruce de genes</a:t>
              </a:r>
            </a:p>
          </p:txBody>
        </p:sp>
        <p:sp>
          <p:nvSpPr>
            <p:cNvPr id="10" name="CuadroTexto 9">
              <a:extLst>
                <a:ext uri="{FF2B5EF4-FFF2-40B4-BE49-F238E27FC236}">
                  <a16:creationId xmlns:a16="http://schemas.microsoft.com/office/drawing/2014/main" id="{72206D6C-CEB7-3357-FDF6-E393CB0456CF}"/>
                </a:ext>
              </a:extLst>
            </p:cNvPr>
            <p:cNvSpPr txBox="1"/>
            <p:nvPr/>
          </p:nvSpPr>
          <p:spPr>
            <a:xfrm>
              <a:off x="1859360" y="1630918"/>
              <a:ext cx="3797300" cy="369332"/>
            </a:xfrm>
            <a:prstGeom prst="rect">
              <a:avLst/>
            </a:prstGeom>
            <a:solidFill>
              <a:schemeClr val="bg1"/>
            </a:solidFill>
          </p:spPr>
          <p:txBody>
            <a:bodyPr wrap="square" rtlCol="0">
              <a:spAutoFit/>
            </a:bodyPr>
            <a:lstStyle/>
            <a:p>
              <a:pPr algn="ctr"/>
              <a:r>
                <a:rPr lang="es-ES" dirty="0"/>
                <a:t>Tabla 1: Correspondencia de elementos</a:t>
              </a:r>
            </a:p>
          </p:txBody>
        </p:sp>
      </p:grpSp>
      <p:sp>
        <p:nvSpPr>
          <p:cNvPr id="12" name="CuadroTexto 11">
            <a:extLst>
              <a:ext uri="{FF2B5EF4-FFF2-40B4-BE49-F238E27FC236}">
                <a16:creationId xmlns:a16="http://schemas.microsoft.com/office/drawing/2014/main" id="{447EF3D5-DEBF-1C22-526A-5C9E3C30435D}"/>
              </a:ext>
            </a:extLst>
          </p:cNvPr>
          <p:cNvSpPr txBox="1"/>
          <p:nvPr/>
        </p:nvSpPr>
        <p:spPr>
          <a:xfrm>
            <a:off x="1652160" y="3879767"/>
            <a:ext cx="3387634" cy="369332"/>
          </a:xfrm>
          <a:prstGeom prst="rect">
            <a:avLst/>
          </a:prstGeom>
          <a:solidFill>
            <a:schemeClr val="bg1"/>
          </a:solidFill>
        </p:spPr>
        <p:txBody>
          <a:bodyPr wrap="square" rtlCol="0">
            <a:spAutoFit/>
          </a:bodyPr>
          <a:lstStyle/>
          <a:p>
            <a:pPr algn="ctr"/>
            <a:r>
              <a:rPr lang="es-ES" dirty="0"/>
              <a:t>Cruce de 1 punto (SPX)</a:t>
            </a:r>
          </a:p>
        </p:txBody>
      </p:sp>
      <p:grpSp>
        <p:nvGrpSpPr>
          <p:cNvPr id="32" name="Grupo 31">
            <a:extLst>
              <a:ext uri="{FF2B5EF4-FFF2-40B4-BE49-F238E27FC236}">
                <a16:creationId xmlns:a16="http://schemas.microsoft.com/office/drawing/2014/main" id="{961BAE69-8C0C-920B-23F7-D6BE9216632C}"/>
              </a:ext>
            </a:extLst>
          </p:cNvPr>
          <p:cNvGrpSpPr/>
          <p:nvPr/>
        </p:nvGrpSpPr>
        <p:grpSpPr>
          <a:xfrm>
            <a:off x="6041070" y="1680304"/>
            <a:ext cx="5284516" cy="3572707"/>
            <a:chOff x="6041070" y="1680304"/>
            <a:chExt cx="5284516" cy="3572707"/>
          </a:xfrm>
        </p:grpSpPr>
        <p:grpSp>
          <p:nvGrpSpPr>
            <p:cNvPr id="19" name="Grupo 18">
              <a:extLst>
                <a:ext uri="{FF2B5EF4-FFF2-40B4-BE49-F238E27FC236}">
                  <a16:creationId xmlns:a16="http://schemas.microsoft.com/office/drawing/2014/main" id="{D491D313-787F-959A-DD48-6D4C7169B13B}"/>
                </a:ext>
              </a:extLst>
            </p:cNvPr>
            <p:cNvGrpSpPr/>
            <p:nvPr/>
          </p:nvGrpSpPr>
          <p:grpSpPr>
            <a:xfrm>
              <a:off x="6075894" y="1680304"/>
              <a:ext cx="5249692" cy="3572707"/>
              <a:chOff x="6075894" y="1680304"/>
              <a:chExt cx="5249692" cy="3572707"/>
            </a:xfrm>
          </p:grpSpPr>
          <p:grpSp>
            <p:nvGrpSpPr>
              <p:cNvPr id="18" name="Grupo 17">
                <a:extLst>
                  <a:ext uri="{FF2B5EF4-FFF2-40B4-BE49-F238E27FC236}">
                    <a16:creationId xmlns:a16="http://schemas.microsoft.com/office/drawing/2014/main" id="{E763E5CE-04AF-429B-4AD2-68CE21BC1B78}"/>
                  </a:ext>
                </a:extLst>
              </p:cNvPr>
              <p:cNvGrpSpPr/>
              <p:nvPr/>
            </p:nvGrpSpPr>
            <p:grpSpPr>
              <a:xfrm>
                <a:off x="6075894" y="1680304"/>
                <a:ext cx="5249692" cy="3572707"/>
                <a:chOff x="6075894" y="1680304"/>
                <a:chExt cx="5249692" cy="3572707"/>
              </a:xfrm>
            </p:grpSpPr>
            <p:pic>
              <p:nvPicPr>
                <p:cNvPr id="9" name="Imagen 8" descr="Diagrama&#10;&#10;Descripción generada automáticamente">
                  <a:extLst>
                    <a:ext uri="{FF2B5EF4-FFF2-40B4-BE49-F238E27FC236}">
                      <a16:creationId xmlns:a16="http://schemas.microsoft.com/office/drawing/2014/main" id="{DFCDB913-5F6B-5B44-E1A1-CFE8C15D01E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75894" y="1680304"/>
                  <a:ext cx="5249692" cy="3572707"/>
                </a:xfrm>
                <a:prstGeom prst="rect">
                  <a:avLst/>
                </a:prstGeom>
              </p:spPr>
            </p:pic>
            <p:sp>
              <p:nvSpPr>
                <p:cNvPr id="14" name="Rectángulo 13">
                  <a:extLst>
                    <a:ext uri="{FF2B5EF4-FFF2-40B4-BE49-F238E27FC236}">
                      <a16:creationId xmlns:a16="http://schemas.microsoft.com/office/drawing/2014/main" id="{6F458A1F-0542-D5E5-11F6-A231E454D4B4}"/>
                    </a:ext>
                  </a:extLst>
                </p:cNvPr>
                <p:cNvSpPr/>
                <p:nvPr/>
              </p:nvSpPr>
              <p:spPr>
                <a:xfrm>
                  <a:off x="6561985" y="2025010"/>
                  <a:ext cx="793750" cy="33956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tIns="0" bIns="0" rtlCol="0" anchor="t"/>
                <a:lstStyle/>
                <a:p>
                  <a:pPr algn="ctr"/>
                  <a:r>
                    <a:rPr lang="es-ES" sz="1100" dirty="0" err="1">
                      <a:solidFill>
                        <a:sysClr val="windowText" lastClr="000000"/>
                      </a:solidFill>
                    </a:rPr>
                    <a:t>Subcadena</a:t>
                  </a:r>
                  <a:endParaRPr lang="es-ES" sz="1100" dirty="0">
                    <a:solidFill>
                      <a:sysClr val="windowText" lastClr="000000"/>
                    </a:solidFill>
                  </a:endParaRPr>
                </a:p>
                <a:p>
                  <a:pPr algn="ctr"/>
                  <a:r>
                    <a:rPr lang="es-ES" sz="1100" dirty="0">
                      <a:solidFill>
                        <a:sysClr val="windowText" lastClr="000000"/>
                      </a:solidFill>
                    </a:rPr>
                    <a:t>(gen)</a:t>
                  </a:r>
                </a:p>
              </p:txBody>
            </p:sp>
            <p:sp>
              <p:nvSpPr>
                <p:cNvPr id="17" name="Rectángulo 16">
                  <a:extLst>
                    <a:ext uri="{FF2B5EF4-FFF2-40B4-BE49-F238E27FC236}">
                      <a16:creationId xmlns:a16="http://schemas.microsoft.com/office/drawing/2014/main" id="{67E66CCE-494B-AB83-484A-B2653C33864C}"/>
                    </a:ext>
                  </a:extLst>
                </p:cNvPr>
                <p:cNvSpPr/>
                <p:nvPr/>
              </p:nvSpPr>
              <p:spPr>
                <a:xfrm>
                  <a:off x="10119569" y="2025010"/>
                  <a:ext cx="856410" cy="33956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tIns="0" bIns="0" rtlCol="0" anchor="t"/>
                <a:lstStyle/>
                <a:p>
                  <a:pPr algn="ctr"/>
                  <a:r>
                    <a:rPr lang="es-ES" sz="1100" dirty="0" err="1">
                      <a:solidFill>
                        <a:sysClr val="windowText" lastClr="000000"/>
                      </a:solidFill>
                    </a:rPr>
                    <a:t>Subcadena</a:t>
                  </a:r>
                  <a:r>
                    <a:rPr lang="es-ES" sz="1100" dirty="0">
                      <a:solidFill>
                        <a:sysClr val="windowText" lastClr="000000"/>
                      </a:solidFill>
                    </a:rPr>
                    <a:t> i</a:t>
                  </a:r>
                </a:p>
                <a:p>
                  <a:pPr algn="ctr"/>
                  <a:r>
                    <a:rPr lang="es-ES" sz="1100" dirty="0">
                      <a:solidFill>
                        <a:sysClr val="windowText" lastClr="000000"/>
                      </a:solidFill>
                    </a:rPr>
                    <a:t>(gen i)</a:t>
                  </a:r>
                </a:p>
              </p:txBody>
            </p:sp>
            <p:sp>
              <p:nvSpPr>
                <p:cNvPr id="16" name="Rectángulo 15">
                  <a:extLst>
                    <a:ext uri="{FF2B5EF4-FFF2-40B4-BE49-F238E27FC236}">
                      <a16:creationId xmlns:a16="http://schemas.microsoft.com/office/drawing/2014/main" id="{F39C3B75-8F05-A12A-8B1F-62F3F7130D97}"/>
                    </a:ext>
                  </a:extLst>
                </p:cNvPr>
                <p:cNvSpPr/>
                <p:nvPr/>
              </p:nvSpPr>
              <p:spPr>
                <a:xfrm>
                  <a:off x="8099423" y="2025010"/>
                  <a:ext cx="793750" cy="324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90000" tIns="0" bIns="0" rtlCol="0" anchor="t"/>
                <a:lstStyle/>
                <a:p>
                  <a:pPr algn="ctr"/>
                  <a:r>
                    <a:rPr lang="es-ES" sz="1100" dirty="0" err="1">
                      <a:solidFill>
                        <a:sysClr val="windowText" lastClr="000000"/>
                      </a:solidFill>
                    </a:rPr>
                    <a:t>Subcadena</a:t>
                  </a:r>
                  <a:endParaRPr lang="es-ES" sz="1100" dirty="0">
                    <a:solidFill>
                      <a:sysClr val="windowText" lastClr="000000"/>
                    </a:solidFill>
                  </a:endParaRPr>
                </a:p>
                <a:p>
                  <a:pPr algn="ctr"/>
                  <a:r>
                    <a:rPr lang="es-ES" sz="1100" dirty="0">
                      <a:solidFill>
                        <a:sysClr val="windowText" lastClr="000000"/>
                      </a:solidFill>
                    </a:rPr>
                    <a:t>(gen)</a:t>
                  </a:r>
                </a:p>
              </p:txBody>
            </p:sp>
          </p:grpSp>
          <p:sp>
            <p:nvSpPr>
              <p:cNvPr id="13" name="Rectángulo 12">
                <a:extLst>
                  <a:ext uri="{FF2B5EF4-FFF2-40B4-BE49-F238E27FC236}">
                    <a16:creationId xmlns:a16="http://schemas.microsoft.com/office/drawing/2014/main" id="{1037B295-B9D4-3777-5740-15A028E121A4}"/>
                  </a:ext>
                </a:extLst>
              </p:cNvPr>
              <p:cNvSpPr/>
              <p:nvPr/>
            </p:nvSpPr>
            <p:spPr>
              <a:xfrm>
                <a:off x="7447174" y="2390775"/>
                <a:ext cx="3195425" cy="2254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ysClr val="windowText" lastClr="000000"/>
                    </a:solidFill>
                  </a:rPr>
                  <a:t>Cadena (cromosoma) expandida</a:t>
                </a:r>
              </a:p>
            </p:txBody>
          </p:sp>
        </p:grpSp>
        <p:sp>
          <p:nvSpPr>
            <p:cNvPr id="27" name="Rectángulo 26">
              <a:extLst>
                <a:ext uri="{FF2B5EF4-FFF2-40B4-BE49-F238E27FC236}">
                  <a16:creationId xmlns:a16="http://schemas.microsoft.com/office/drawing/2014/main" id="{B9524F19-3ABD-1895-36E4-855032210D2F}"/>
                </a:ext>
              </a:extLst>
            </p:cNvPr>
            <p:cNvSpPr/>
            <p:nvPr/>
          </p:nvSpPr>
          <p:spPr>
            <a:xfrm>
              <a:off x="6041070" y="3027647"/>
              <a:ext cx="1712280" cy="22990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90000" tIns="0" bIns="0" rtlCol="0" anchor="t"/>
            <a:lstStyle/>
            <a:p>
              <a:pPr algn="ctr"/>
              <a:r>
                <a:rPr lang="es-ES" sz="1400" dirty="0" err="1">
                  <a:solidFill>
                    <a:sysClr val="windowText" lastClr="000000"/>
                  </a:solidFill>
                </a:rPr>
                <a:t>Subcadena</a:t>
              </a:r>
              <a:r>
                <a:rPr lang="es-ES" sz="1400" dirty="0">
                  <a:solidFill>
                    <a:sysClr val="windowText" lastClr="000000"/>
                  </a:solidFill>
                </a:rPr>
                <a:t> 1 (gen 1)</a:t>
              </a:r>
            </a:p>
          </p:txBody>
        </p:sp>
        <p:sp>
          <p:nvSpPr>
            <p:cNvPr id="28" name="Rectángulo 27">
              <a:extLst>
                <a:ext uri="{FF2B5EF4-FFF2-40B4-BE49-F238E27FC236}">
                  <a16:creationId xmlns:a16="http://schemas.microsoft.com/office/drawing/2014/main" id="{34C2DBE8-BA01-0A2C-BDB9-74B0EC9BCF43}"/>
                </a:ext>
              </a:extLst>
            </p:cNvPr>
            <p:cNvSpPr/>
            <p:nvPr/>
          </p:nvSpPr>
          <p:spPr>
            <a:xfrm>
              <a:off x="6041070" y="3393974"/>
              <a:ext cx="1712280" cy="22990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90000" tIns="0" bIns="0" rtlCol="0" anchor="t"/>
            <a:lstStyle/>
            <a:p>
              <a:pPr algn="ctr"/>
              <a:r>
                <a:rPr lang="es-ES" sz="1400" dirty="0" err="1">
                  <a:solidFill>
                    <a:sysClr val="windowText" lastClr="000000"/>
                  </a:solidFill>
                </a:rPr>
                <a:t>Subcadena</a:t>
              </a:r>
              <a:r>
                <a:rPr lang="es-ES" sz="1400" dirty="0">
                  <a:solidFill>
                    <a:sysClr val="windowText" lastClr="000000"/>
                  </a:solidFill>
                </a:rPr>
                <a:t> 2 (gen 2)</a:t>
              </a:r>
            </a:p>
          </p:txBody>
        </p:sp>
        <p:sp>
          <p:nvSpPr>
            <p:cNvPr id="29" name="Rectángulo 28">
              <a:extLst>
                <a:ext uri="{FF2B5EF4-FFF2-40B4-BE49-F238E27FC236}">
                  <a16:creationId xmlns:a16="http://schemas.microsoft.com/office/drawing/2014/main" id="{9F19BF2A-D650-6E61-DD9B-3DB904E0DC04}"/>
                </a:ext>
              </a:extLst>
            </p:cNvPr>
            <p:cNvSpPr/>
            <p:nvPr/>
          </p:nvSpPr>
          <p:spPr>
            <a:xfrm>
              <a:off x="6075894" y="4009925"/>
              <a:ext cx="1712280" cy="22990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90000" tIns="0" bIns="0" rtlCol="0" anchor="t"/>
            <a:lstStyle/>
            <a:p>
              <a:pPr algn="ctr"/>
              <a:r>
                <a:rPr lang="es-ES" sz="1400" dirty="0" err="1">
                  <a:solidFill>
                    <a:sysClr val="windowText" lastClr="000000"/>
                  </a:solidFill>
                </a:rPr>
                <a:t>Subcadena</a:t>
              </a:r>
              <a:r>
                <a:rPr lang="es-ES" sz="1400" dirty="0">
                  <a:solidFill>
                    <a:sysClr val="windowText" lastClr="000000"/>
                  </a:solidFill>
                </a:rPr>
                <a:t> n (gen n)</a:t>
              </a:r>
            </a:p>
          </p:txBody>
        </p:sp>
        <p:sp>
          <p:nvSpPr>
            <p:cNvPr id="30" name="Rectángulo 29">
              <a:extLst>
                <a:ext uri="{FF2B5EF4-FFF2-40B4-BE49-F238E27FC236}">
                  <a16:creationId xmlns:a16="http://schemas.microsoft.com/office/drawing/2014/main" id="{4408A080-8151-C5D0-1CB1-DBBAFC33B3DB}"/>
                </a:ext>
              </a:extLst>
            </p:cNvPr>
            <p:cNvSpPr/>
            <p:nvPr/>
          </p:nvSpPr>
          <p:spPr>
            <a:xfrm>
              <a:off x="7588250" y="4585534"/>
              <a:ext cx="2847775" cy="2563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ysClr val="windowText" lastClr="000000"/>
                  </a:solidFill>
                </a:rPr>
                <a:t>Cadena (cromosoma) plegada</a:t>
              </a:r>
            </a:p>
          </p:txBody>
        </p:sp>
        <p:sp>
          <p:nvSpPr>
            <p:cNvPr id="31" name="Rectángulo 30">
              <a:extLst>
                <a:ext uri="{FF2B5EF4-FFF2-40B4-BE49-F238E27FC236}">
                  <a16:creationId xmlns:a16="http://schemas.microsoft.com/office/drawing/2014/main" id="{CE135906-CD2E-9681-7217-061374CE27D3}"/>
                </a:ext>
              </a:extLst>
            </p:cNvPr>
            <p:cNvSpPr/>
            <p:nvPr/>
          </p:nvSpPr>
          <p:spPr>
            <a:xfrm>
              <a:off x="7447174" y="4837157"/>
              <a:ext cx="2261976" cy="26189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pic>
        <p:nvPicPr>
          <p:cNvPr id="33" name="Imagen 32" descr="Cara de una oveja&#10;&#10;Descripción generada automáticamente">
            <a:extLst>
              <a:ext uri="{FF2B5EF4-FFF2-40B4-BE49-F238E27FC236}">
                <a16:creationId xmlns:a16="http://schemas.microsoft.com/office/drawing/2014/main" id="{2CC56AA1-EB91-24C0-A702-6EBED82CBB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44224" y="4812348"/>
            <a:ext cx="2847775" cy="2045652"/>
          </a:xfrm>
          <a:prstGeom prst="rect">
            <a:avLst/>
          </a:prstGeom>
        </p:spPr>
      </p:pic>
      <p:pic>
        <p:nvPicPr>
          <p:cNvPr id="35" name="Imagen 34" descr="Imagen en blanco y negro&#10;&#10;Descripción generada automáticamente con confianza baja">
            <a:extLst>
              <a:ext uri="{FF2B5EF4-FFF2-40B4-BE49-F238E27FC236}">
                <a16:creationId xmlns:a16="http://schemas.microsoft.com/office/drawing/2014/main" id="{EB48AADB-87C9-77B1-2796-3ECFD1A6BB5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93173" y="5773002"/>
            <a:ext cx="1299210" cy="1414695"/>
          </a:xfrm>
          <a:prstGeom prst="rect">
            <a:avLst/>
          </a:prstGeom>
        </p:spPr>
      </p:pic>
      <p:pic>
        <p:nvPicPr>
          <p:cNvPr id="39" name="Imagen 38">
            <a:extLst>
              <a:ext uri="{FF2B5EF4-FFF2-40B4-BE49-F238E27FC236}">
                <a16:creationId xmlns:a16="http://schemas.microsoft.com/office/drawing/2014/main" id="{78FA3960-275A-A9E5-89C2-E07F829F4E9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09125" y="5916339"/>
            <a:ext cx="219148" cy="193059"/>
          </a:xfrm>
          <a:prstGeom prst="rect">
            <a:avLst/>
          </a:prstGeom>
        </p:spPr>
      </p:pic>
    </p:spTree>
    <p:extLst>
      <p:ext uri="{BB962C8B-B14F-4D97-AF65-F5344CB8AC3E}">
        <p14:creationId xmlns:p14="http://schemas.microsoft.com/office/powerpoint/2010/main" val="2795326608"/>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3000" fill="hold" nodeType="withEffect" p14:presetBounceEnd="5000">
                                      <p:stCondLst>
                                        <p:cond delay="0"/>
                                      </p:stCondLst>
                                      <p:childTnLst>
                                        <p:animMotion origin="layout" path="M 0.00039 -0.00162 L 0.00039 -0.00162 C -0.00118 -0.00648 -0.00599 -0.02292 -0.00899 -0.0294 C -0.00964 -0.03102 -0.01029 -0.03264 -0.01133 -0.03356 C -0.01537 -0.03843 -0.01836 -0.04005 -0.02305 -0.0419 C -0.02657 -0.04352 -0.03034 -0.04491 -0.03399 -0.04606 C -0.04037 -0.04838 -0.05743 -0.05417 -0.06446 -0.05579 C -0.06953 -0.05718 -0.07474 -0.05833 -0.08008 -0.05856 C -0.10977 -0.06018 -0.13946 -0.06042 -0.16914 -0.06134 L -0.18321 -0.0669 C -0.19245 -0.07037 -0.19063 -0.06898 -0.19961 -0.07245 C -0.20274 -0.07384 -0.20573 -0.07639 -0.20899 -0.07662 C -0.22084 -0.07824 -0.23295 -0.07755 -0.24493 -0.07801 C -0.24805 -0.0794 -0.25118 -0.08032 -0.2543 -0.08218 C -0.26498 -0.08889 -0.2655 -0.09907 -0.27305 -0.11968 C -0.27709 -0.13102 -0.28125 -0.14259 -0.28477 -0.1544 C -0.28646 -0.16065 -0.28724 -0.16759 -0.28868 -0.17384 C -0.28907 -0.17639 -0.28972 -0.17847 -0.29024 -0.18079 C -0.29128 -0.18727 -0.29206 -0.19398 -0.29336 -0.20023 C -0.29701 -0.21898 -0.30078 -0.2375 -0.30508 -0.25579 C -0.30808 -0.26921 -0.30795 -0.28843 -0.31524 -0.29468 C -0.3194 -0.29838 -0.32344 -0.30255 -0.32774 -0.30579 C -0.36719 -0.33773 -0.36693 -0.31713 -0.44024 -0.32106 C -0.44362 -0.32986 -0.44909 -0.33727 -0.45039 -0.34745 C -0.45104 -0.35347 -0.453 -0.36829 -0.45352 -0.37384 C -0.45443 -0.38449 -0.45469 -0.39537 -0.45586 -0.40579 C -0.45625 -0.41018 -0.45743 -0.41412 -0.45821 -0.41829 C -0.45899 -0.42292 -0.45977 -0.42755 -0.46055 -0.43218 C -0.46081 -0.43681 -0.46107 -0.44143 -0.46133 -0.44606 C -0.46159 -0.45162 -0.46172 -0.45741 -0.46211 -0.46273 C -0.4625 -0.46852 -0.46315 -0.47384 -0.46368 -0.4794 C -0.46511 -0.49583 -0.46368 -0.48287 -0.46524 -0.49606 C -0.46498 -0.50718 -0.46485 -0.51852 -0.46446 -0.5294 C -0.46433 -0.53287 -0.4642 -0.53611 -0.46368 -0.53912 C -0.46315 -0.54213 -0.46198 -0.54468 -0.46133 -0.54745 C -0.46042 -0.55162 -0.45977 -0.55579 -0.45899 -0.55995 C -0.45821 -0.56435 -0.45808 -0.56643 -0.45586 -0.56968 C -0.45469 -0.57153 -0.45326 -0.57245 -0.45196 -0.57384 C -0.453 -0.57616 -0.45365 -0.57917 -0.45508 -0.58079 C -0.45612 -0.58218 -0.45769 -0.58194 -0.45899 -0.58218 C -0.46263 -0.58287 -0.46628 -0.5831 -0.46993 -0.58356 C -0.47253 -0.58403 -0.47513 -0.58449 -0.47774 -0.58495 L -0.54102 -0.58356 C -0.54466 -0.58356 -0.55339 -0.58171 -0.55743 -0.58079 C -0.56237 -0.58171 -0.56745 -0.58102 -0.57227 -0.58356 C -0.58034 -0.58796 -0.58386 -0.59375 -0.58946 -0.60162 C -0.58841 -0.60579 -0.58698 -0.61551 -0.58399 -0.61829 C -0.58164 -0.6206 -0.57748 -0.62292 -0.57461 -0.62384 C -0.57201 -0.625 -0.5694 -0.62593 -0.5668 -0.62662 C -0.56368 -0.62778 -0.56055 -0.62824 -0.55743 -0.6294 C -0.54714 -0.63356 -0.55899 -0.63356 -0.5418 -0.63495 C -0.51758 -0.63704 -0.49336 -0.63773 -0.46914 -0.63912 L -0.42774 -0.63773 C -0.42253 -0.6375 -0.41732 -0.63657 -0.41211 -0.63634 L -0.33789 -0.63495 C -0.33425 -0.63403 -0.3306 -0.63287 -0.32696 -0.63218 C -0.28568 -0.62477 -0.30378 -0.63102 -0.28789 -0.62523 C -0.28542 -0.61667 -0.28503 -0.61921 -0.29102 -0.60856 C -0.29284 -0.60532 -0.29506 -0.60278 -0.29727 -0.60023 C -0.29792 -0.59954 -0.29883 -0.59931 -0.29961 -0.59884 C -0.3056 -0.59653 -0.31133 -0.59676 -0.31758 -0.59606 C -0.32487 -0.59282 -0.33177 -0.58958 -0.33946 -0.58773 C -0.34232 -0.58727 -0.36784 -0.58518 -0.36914 -0.58495 C -0.37019 -0.58472 -0.38907 -0.57662 -0.39258 -0.57662 C -0.40013 -0.57662 -0.40769 -0.57847 -0.41524 -0.5794 L -0.42071 -0.58218 C -0.42175 -0.58287 -0.42279 -0.5838 -0.42383 -0.58356 C -0.43321 -0.58333 -0.44258 -0.58171 -0.45196 -0.58079 C -0.453 -0.57847 -0.4543 -0.57662 -0.45508 -0.57384 C -0.45599 -0.5706 -0.45612 -0.56667 -0.45664 -0.56273 C -0.45886 -0.54444 -0.45716 -0.5544 -0.45899 -0.54468 C -0.45925 -0.53681 -0.45938 -0.52893 -0.45977 -0.52106 C -0.4599 -0.51782 -0.46029 -0.51481 -0.46055 -0.51134 C -0.46133 -0.49931 -0.46159 -0.4875 -0.46211 -0.47523 L -0.46055 -0.4794 C -0.48308 -0.46944 -0.4724 -0.47292 -0.51446 -0.47384 C -0.53555 -0.47454 -0.55664 -0.47662 -0.57774 -0.47801 C -0.58086 -0.48634 -0.58034 -0.48403 -0.58086 -0.50023 C -0.58099 -0.5037 -0.58086 -0.50718 -0.58008 -0.50995 C -0.57969 -0.51134 -0.57852 -0.51111 -0.57774 -0.51134 C -0.5767 -0.51204 -0.57565 -0.51227 -0.57461 -0.51273 C -0.5569 -0.50903 -0.53907 -0.50648 -0.52149 -0.50162 C -0.51875 -0.50093 -0.51602 -0.49884 -0.51368 -0.49606 C -0.50599 -0.48773 -0.51211 -0.48889 -0.50586 -0.48495 C -0.50091 -0.48194 -0.49597 -0.47893 -0.49102 -0.47662 C -0.48295 -0.47315 -0.47761 -0.47245 -0.46993 -0.47106 C -0.46498 -0.46875 -0.46003 -0.4662 -0.45508 -0.46412 C -0.44961 -0.46204 -0.44414 -0.46065 -0.43868 -0.45856 L -0.43164 -0.45579 C -0.4306 -0.45556 -0.42956 -0.45463 -0.42852 -0.4544 C -0.42513 -0.4537 -0.42175 -0.45347 -0.41836 -0.45301 L -0.37774 -0.45023 L -0.34805 -0.44884 C -0.32006 -0.4412 -0.32722 -0.4412 -0.2918 -0.44468 C -0.29089 -0.44491 -0.28412 -0.44954 -0.28321 -0.45023 C -0.28177 -0.45162 -0.2806 -0.45301 -0.2793 -0.4544 C -0.27709 -0.46018 -0.27696 -0.45949 -0.27696 -0.46829 C -0.27696 -0.47546 -0.27644 -0.48264 -0.27774 -0.48912 C -0.27813 -0.4919 -0.28034 -0.4919 -0.28164 -0.49329 C -0.2862 -0.49884 -0.28334 -0.49745 -0.28946 -0.50023 C -0.30039 -0.50556 -0.29896 -0.50417 -0.31055 -0.50718 C -0.31368 -0.5081 -0.3168 -0.50926 -0.31993 -0.50995 C -0.32435 -0.51111 -0.32878 -0.51181 -0.33321 -0.51273 L -0.39883 -0.51134 C -0.40495 -0.51065 -0.4112 -0.5081 -0.4168 -0.50301 L -0.42461 -0.49606 C -0.42487 -0.49468 -0.425 -0.49329 -0.42539 -0.4919 C -0.42604 -0.48958 -0.42735 -0.48773 -0.42774 -0.48495 C -0.42839 -0.47963 -0.42683 -0.47315 -0.42852 -0.46829 C -0.42969 -0.46505 -0.43256 -0.46528 -0.43477 -0.46412 C -0.44193 -0.46042 -0.44063 -0.46227 -0.44727 -0.45995 C -0.44961 -0.45926 -0.45196 -0.4581 -0.4543 -0.45718 C -0.45808 -0.45625 -0.46368 -0.45579 -0.46758 -0.4544 C -0.48086 -0.45 -0.47735 -0.44884 -0.49336 -0.44468 C -0.49479 -0.44444 -0.5017 -0.44282 -0.50352 -0.4419 C -0.50534 -0.4412 -0.50716 -0.44005 -0.50899 -0.43912 C -0.51081 -0.43866 -0.51263 -0.43843 -0.51446 -0.43773 C -0.51628 -0.43704 -0.51797 -0.43565 -0.51993 -0.43495 C -0.52305 -0.43426 -0.52618 -0.43403 -0.5293 -0.43356 C -0.57214 -0.43495 -0.56784 -0.41296 -0.58086 -0.44606 C -0.58164 -0.44838 -0.58243 -0.45069 -0.58321 -0.45301 C -0.58269 -0.45486 -0.58243 -0.45718 -0.58164 -0.45856 C -0.58099 -0.45995 -0.58008 -0.46065 -0.5793 -0.46134 C -0.57735 -0.46343 -0.57422 -0.46574 -0.57227 -0.4669 C -0.57123 -0.46759 -0.57019 -0.46782 -0.56914 -0.46829 C -0.56836 -0.46875 -0.56758 -0.46921 -0.5668 -0.46968 C -0.56524 -0.47106 -0.56381 -0.47292 -0.56211 -0.47384 C -0.56055 -0.47477 -0.55899 -0.47477 -0.55743 -0.47523 C -0.55586 -0.47616 -0.5543 -0.47731 -0.55274 -0.47801 C -0.55039 -0.47917 -0.54805 -0.47986 -0.54571 -0.48079 C -0.53711 -0.48032 -0.53125 -0.48148 -0.52383 -0.47801 C -0.52305 -0.47778 -0.52227 -0.47708 -0.52149 -0.47662 C -0.5194 -0.47315 -0.51446 -0.46505 -0.51446 -0.45995 C -0.51446 -0.44907 -0.51953 -0.44884 -0.52305 -0.44468 C -0.52487 -0.44259 -0.52578 -0.43958 -0.52696 -0.43634 C -0.52591 -0.43542 -0.52487 -0.43426 -0.52383 -0.43356 C -0.51797 -0.43056 -0.51029 -0.4331 -0.50508 -0.43356 C -0.48086 -0.43912 -0.51862 -0.43102 -0.45196 -0.43634 C -0.45026 -0.43657 -0.44883 -0.43843 -0.44727 -0.43912 C -0.44597 -0.43981 -0.44466 -0.44028 -0.44336 -0.44051 C -0.40469 -0.45046 -0.45104 -0.43773 -0.42227 -0.44606 C -0.4155 -0.44815 -0.41537 -0.44745 -0.40743 -0.45023 C -0.4056 -0.45093 -0.40378 -0.45255 -0.40196 -0.45301 C -0.39935 -0.45393 -0.39675 -0.45393 -0.39414 -0.4544 C -0.39284 -0.45486 -0.39154 -0.45532 -0.39024 -0.45579 C -0.36524 -0.4544 -0.34024 -0.45417 -0.31524 -0.45162 C -0.31198 -0.45139 -0.30899 -0.44861 -0.30586 -0.44745 C -0.30326 -0.44676 -0.30065 -0.44653 -0.29805 -0.44606 C -0.28646 -0.43194 -0.28672 -0.43843 -0.30352 -0.42384 C -0.31394 -0.41505 -0.31159 -0.41759 -0.32305 -0.41412 C -0.325 -0.41366 -0.32982 -0.41157 -0.33164 -0.41134 C -0.34128 -0.41065 -0.35091 -0.41042 -0.36055 -0.40995 C -0.39753 -0.41134 -0.39076 -0.39884 -0.40586 -0.41551 C -0.40664 -0.41643 -0.40743 -0.41736 -0.40821 -0.41829 C -0.41068 -0.425 -0.40938 -0.42106 -0.41133 -0.43079 C -0.41159 -0.43218 -0.41159 -0.4338 -0.41211 -0.43495 C -0.41498 -0.4419 -0.41368 -0.43981 -0.41758 -0.44468 C -0.41836 -0.44583 -0.41901 -0.44676 -0.41993 -0.44745 C -0.4224 -0.44977 -0.42774 -0.45301 -0.42774 -0.45301 C -0.43763 -0.45255 -0.44753 -0.45324 -0.45743 -0.45162 C -0.45938 -0.45139 -0.46107 -0.44884 -0.46289 -0.44745 C -0.46446 -0.44653 -0.46602 -0.44606 -0.46758 -0.44468 C -0.47097 -0.44213 -0.47097 -0.43958 -0.47461 -0.43912 C -0.48347 -0.43843 -0.49232 -0.43819 -0.50118 -0.43773 C -0.50482 -0.43681 -0.50847 -0.43518 -0.51211 -0.43495 C -0.61901 -0.42986 -0.58568 -0.46389 -0.61914 -0.42801 C -0.6194 -0.42616 -0.61993 -0.42454 -0.61993 -0.42245 C -0.61993 -0.41898 -0.61888 -0.41551 -0.61758 -0.41273 C -0.61654 -0.41088 -0.61563 -0.4088 -0.61446 -0.40718 C -0.61354 -0.40602 -0.61237 -0.40532 -0.61133 -0.4044 C -0.60951 -0.40324 -0.60508 -0.40231 -0.60352 -0.40162 C -0.60222 -0.40069 -0.60091 -0.39954 -0.59961 -0.39884 C -0.59779 -0.39815 -0.59597 -0.39815 -0.59414 -0.39745 C -0.57683 -0.39282 -0.60196 -0.39676 -0.55586 -0.39468 C -0.5461 -0.39213 -0.52943 -0.38634 -0.51914 -0.38634 C -0.50352 -0.38634 -0.48789 -0.38819 -0.47227 -0.38912 C -0.47149 -0.39005 -0.47045 -0.39074 -0.46993 -0.3919 C -0.46888 -0.39398 -0.46823 -0.39653 -0.46758 -0.39884 C -0.46602 -0.40417 -0.46602 -0.40625 -0.46524 -0.41134 C -0.46576 -0.41412 -0.46576 -0.41736 -0.4668 -0.41968 C -0.46719 -0.42106 -0.46836 -0.4206 -0.46914 -0.42106 C -0.47448 -0.42593 -0.46784 -0.42268 -0.47539 -0.42523 C -0.47253 -0.44051 -0.47474 -0.43287 -0.4543 -0.42662 C -0.45287 -0.42639 -0.44753 -0.4162 -0.44727 -0.41551 C -0.44206 -0.40532 -0.44792 -0.41528 -0.44258 -0.40162 C -0.44167 -0.39954 -0.44037 -0.39815 -0.43946 -0.39606 C -0.43854 -0.39444 -0.43802 -0.39213 -0.43711 -0.39051 C -0.43516 -0.3875 -0.43347 -0.38264 -0.43086 -0.38218 L -0.37149 -0.37662 L -0.34961 -0.37384 C -0.34701 -0.37361 -0.3444 -0.37292 -0.3418 -0.37245 C -0.33711 -0.37199 -0.33243 -0.37153 -0.32774 -0.37106 C -0.31498 -0.37153 -0.30222 -0.3713 -0.28946 -0.37245 C -0.28776 -0.37268 -0.28633 -0.37454 -0.28477 -0.37523 C -0.28295 -0.37639 -0.28112 -0.37708 -0.2793 -0.37801 C -0.27591 -0.38009 -0.27383 -0.38218 -0.27071 -0.38495 C -0.27045 -0.38866 -0.26993 -0.39236 -0.26993 -0.39606 C -0.26993 -0.40093 -0.26993 -0.40556 -0.27071 -0.40995 C -0.27162 -0.41597 -0.27344 -0.41597 -0.27618 -0.4169 C -0.28047 -0.41852 -0.28321 -0.41875 -0.28789 -0.41968 L -0.34024 -0.41829 C -0.34948 -0.41736 -0.35834 -0.41111 -0.36758 -0.40995 C -0.39414 -0.40718 -0.37591 -0.4088 -0.42227 -0.40718 C -0.42448 -0.40625 -0.42813 -0.40486 -0.43008 -0.40301 C -0.43321 -0.40023 -0.43607 -0.39653 -0.43946 -0.39468 L -0.44493 -0.3919 C -0.44571 -0.39167 -0.44649 -0.3912 -0.44727 -0.39051 C -0.453 -0.38542 -0.44532 -0.38981 -0.45352 -0.38495 C -0.4569 -0.3831 -0.45651 -0.38472 -0.45977 -0.38079 C -0.46107 -0.37917 -0.46211 -0.37662 -0.46368 -0.37523 C -0.46537 -0.37384 -0.46732 -0.37361 -0.46914 -0.37245 C -0.48008 -0.36597 -0.46498 -0.37407 -0.47774 -0.36551 C -0.48229 -0.3625 -0.48763 -0.36227 -0.4918 -0.35718 C -0.49258 -0.35625 -0.49323 -0.35532 -0.49414 -0.3544 C -0.49623 -0.35255 -0.50052 -0.35023 -0.50274 -0.34884 C -0.5043 -0.34792 -0.50586 -0.34745 -0.50743 -0.34606 C -0.50899 -0.34468 -0.51042 -0.34329 -0.51211 -0.3419 C -0.5155 -0.33935 -0.52357 -0.33611 -0.52618 -0.33495 C -0.53086 -0.33333 -0.53555 -0.33194 -0.54024 -0.33079 C -0.54805 -0.32917 -0.5444 -0.33009 -0.55118 -0.32801 L -0.58555 -0.3294 C -0.58802 -0.33009 -0.58972 -0.33403 -0.5918 -0.33634 C -0.59388 -0.33866 -0.59597 -0.34097 -0.59805 -0.34329 C -0.59987 -0.3456 -0.60157 -0.34815 -0.60352 -0.35023 C -0.60729 -0.35463 -0.61198 -0.35718 -0.61524 -0.36273 C -0.62461 -0.37963 -0.62019 -0.37083 -0.62852 -0.38912 C -0.62982 -0.39653 -0.63125 -0.40393 -0.63243 -0.41134 C -0.63282 -0.41366 -0.63451 -0.41782 -0.63321 -0.41829 C -0.62865 -0.42037 -0.62383 -0.41736 -0.61914 -0.4169 C -0.60873 -0.40787 -0.62175 -0.41898 -0.61368 -0.41273 C -0.60078 -0.40301 -0.61797 -0.41528 -0.60821 -0.40856 C -0.6069 -0.40787 -0.6056 -0.40648 -0.6043 -0.40579 C -0.59479 -0.40208 -0.5806 -0.39792 -0.57071 -0.39745 C -0.54388 -0.39653 -0.51706 -0.39653 -0.49024 -0.39606 C -0.48946 -0.3956 -0.48868 -0.39514 -0.48789 -0.39468 C -0.48581 -0.39421 -0.4836 -0.39468 -0.48164 -0.39329 C -0.47774 -0.39074 -0.47787 -0.38681 -0.47539 -0.38218 C -0.47448 -0.38056 -0.47331 -0.37963 -0.47227 -0.37801 C -0.46823 -0.37245 -0.46211 -0.36181 -0.45743 -0.35995 L -0.45039 -0.35718 C -0.44831 -0.35648 -0.44623 -0.35532 -0.44414 -0.3544 C -0.44128 -0.35347 -0.43841 -0.35278 -0.43555 -0.35162 C -0.42422 -0.34792 -0.43151 -0.34977 -0.42149 -0.34745 C -0.41966 -0.34653 -0.41784 -0.3456 -0.41602 -0.34468 C -0.41094 -0.34259 -0.40287 -0.34028 -0.39805 -0.33912 C -0.3931 -0.33819 -0.38815 -0.33704 -0.38321 -0.33634 C -0.37539 -0.33565 -0.36758 -0.33542 -0.35977 -0.33495 C -0.35795 -0.33449 -0.35612 -0.33426 -0.3543 -0.33356 C -0.35352 -0.33333 -0.35274 -0.33264 -0.35196 -0.33218 C -0.34779 -0.33079 -0.34349 -0.33056 -0.33946 -0.32801 C -0.33868 -0.32755 -0.33789 -0.32708 -0.33711 -0.32662 C -0.33477 -0.32616 -0.33243 -0.32569 -0.33008 -0.32523 C -0.32045 -0.32569 -0.31081 -0.32546 -0.30118 -0.32662 C -0.3 -0.32685 -0.29883 -0.32824 -0.29805 -0.3294 C -0.29675 -0.33148 -0.29597 -0.33403 -0.29493 -0.33634 C -0.29466 -0.33819 -0.29453 -0.34028 -0.29414 -0.3419 C -0.29375 -0.34398 -0.29297 -0.3456 -0.29258 -0.34745 C -0.29206 -0.34977 -0.29206 -0.35208 -0.2918 -0.3544 C -0.29232 -0.35995 -0.29141 -0.3669 -0.29336 -0.37106 C -0.29922 -0.38426 -0.30469 -0.38171 -0.31211 -0.38356 C -0.31823 -0.38518 -0.31914 -0.38588 -0.32383 -0.38773 L -0.41055 -0.38634 C -0.41133 -0.38634 -0.41133 -0.3838 -0.41133 -0.38218 C -0.41133 -0.38009 -0.41185 -0.3625 -0.40899 -0.35718 C -0.40769 -0.35486 -0.40599 -0.35324 -0.4043 -0.35162 C -0.39688 -0.34514 -0.39857 -0.34537 -0.38946 -0.34329 C -0.38138 -0.34167 -0.36524 -0.33912 -0.36524 -0.33912 C -0.34857 -0.33194 -0.35821 -0.33565 -0.31914 -0.33495 L -0.27539 -0.33634 C -0.27045 -0.33796 -0.26537 -0.33958 -0.26055 -0.34051 C -0.25821 -0.3412 -0.25586 -0.34143 -0.25352 -0.3419 C -0.24974 -0.36181 -0.25313 -0.34236 -0.25352 -0.39468 C -0.25391 -0.45208 -0.25404 -0.50949 -0.2543 -0.5669 C -0.25404 -0.58588 -0.25612 -0.60556 -0.25352 -0.62384 C -0.25209 -0.63426 -0.24623 -0.63171 -0.24258 -0.63495 C -0.24167 -0.63588 -0.24102 -0.63727 -0.24024 -0.63773 C -0.23711 -0.64005 -0.23399 -0.6419 -0.23086 -0.64329 C -0.22618 -0.6456 -0.22149 -0.64722 -0.2168 -0.64884 C -0.21263 -0.65046 -0.20847 -0.65301 -0.2043 -0.65301 C -0.14154 -0.65486 -0.07878 -0.65393 -0.01602 -0.6544 L 0.15039 -0.65162 C 0.15325 -0.65162 0.1556 -0.64792 0.1582 -0.64606 C 0.1608 -0.64468 0.16354 -0.64375 0.16601 -0.6419 C 0.16875 -0.64005 0.17135 -0.63773 0.17382 -0.63495 C 0.17617 -0.63264 0.17799 -0.63079 0.18007 -0.62801 C 0.18125 -0.62685 0.18242 -0.62569 0.1832 -0.62384 C 0.18502 -0.6206 0.18646 -0.61667 0.18789 -0.61273 C 0.1888 -0.61065 0.18971 -0.60833 0.19023 -0.60579 C 0.19244 -0.5963 0.1931 -0.5919 0.19427 -0.58356 C 0.19401 -0.57662 0.19453 -0.55694 0.19179 -0.54745 C 0.19114 -0.54491 0.19023 -0.5419 0.18867 -0.54051 C 0.18515 -0.53727 0.18073 -0.53681 0.17695 -0.53356 C 0.15299 -0.51366 0.1681 -0.51968 0.15664 -0.51551 C 0.14609 -0.50625 0.15494 -0.51319 0.14492 -0.50718 C 0.14284 -0.50602 0.14088 -0.50417 0.13867 -0.50301 C 0.13646 -0.50185 0.13398 -0.50162 0.13164 -0.50023 C 0.12851 -0.49884 0.12552 -0.49583 0.12226 -0.49468 C 0.11875 -0.49352 0.11497 -0.49398 0.11132 -0.49329 C 0.10455 -0.49213 0.09778 -0.49074 0.09101 -0.48912 C 0.07291 -0.48518 0.0832 -0.48657 0.05976 -0.48218 C 0.05442 -0.48125 0.04218 -0.48009 0.03711 -0.4794 C 0.01575 -0.47685 0.03984 -0.47917 0.01054 -0.47662 C -0.06563 -0.45069 -0.01016 -0.46713 -0.18321 -0.47106 C -0.18607 -0.4713 -0.18894 -0.47292 -0.1918 -0.47384 C -0.20261 -0.47847 -0.1974 -0.47662 -0.20586 -0.48218 C -0.20782 -0.4838 -0.21172 -0.48518 -0.21368 -0.48773 C -0.21719 -0.49259 -0.22045 -0.49792 -0.22383 -0.50301 C -0.22565 -0.50579 -0.22722 -0.50903 -0.2293 -0.51134 C -0.23646 -0.51991 -0.2362 -0.51898 -0.24258 -0.5294 C -0.24519 -0.53403 -0.25039 -0.54329 -0.25039 -0.54329 C -0.25313 -0.54167 -0.25326 -0.54306 -0.25352 -0.53634 C -0.25703 -0.45347 -0.25326 -0.49306 -0.25743 -0.45301 C -0.25716 -0.43542 -0.25716 -0.41782 -0.25664 -0.40023 C -0.25638 -0.3919 -0.25521 -0.3838 -0.25508 -0.37523 C -0.25443 -0.34352 -0.25534 -0.31134 -0.2543 -0.2794 C -0.25417 -0.27546 -0.25078 -0.25301 -0.24883 -0.24606 C -0.24727 -0.24074 -0.24506 -0.23611 -0.24336 -0.23079 C -0.24167 -0.22639 -0.24024 -0.22153 -0.23868 -0.2169 C -0.23789 -0.21458 -0.23698 -0.2125 -0.23633 -0.20995 C -0.23503 -0.20532 -0.23229 -0.19352 -0.2293 -0.18912 C -0.22813 -0.18773 -0.22657 -0.18773 -0.22539 -0.18634 C -0.21433 -0.17546 -0.2362 -0.19167 -0.21446 -0.17384 C -0.21094 -0.17106 -0.20703 -0.16968 -0.20352 -0.1669 C -0.16472 -0.13681 -0.22852 -0.18264 -0.18477 -0.15023 C -0.17305 -0.14167 -0.16172 -0.13102 -0.14961 -0.12523 C -0.13868 -0.12014 -0.12774 -0.11435 -0.1168 -0.10995 C -0.09545 -0.10185 -0.08477 -0.09931 -0.0668 -0.09468 C -0.03685 -0.0956 -0.00677 -0.09468 0.02304 -0.09745 C 0.02669 -0.09792 0.02994 -0.10208 0.0332 -0.1044 C 0.03906 -0.10903 0.04518 -0.11227 0.05039 -0.11829 C 0.05195 -0.12014 0.05338 -0.12245 0.05507 -0.12384 C 0.05794 -0.12616 0.06093 -0.12755 0.06367 -0.1294 C 0.06588 -0.13102 0.07513 -0.13796 0.07929 -0.1419 C 0.08177 -0.14421 0.08398 -0.14676 0.08632 -0.14884 C 0.08789 -0.15046 0.08958 -0.15162 0.09101 -0.15301 C 0.09427 -0.15625 0.09674 -0.16157 0.09961 -0.16551 C 0.10416 -0.17199 0.10573 -0.17315 0.11054 -0.17801 C 0.11523 -0.19444 0.10768 -0.16944 0.12304 -0.20023 C 0.12578 -0.20579 0.13333 -0.21991 0.13476 -0.22662 L 0.13867 -0.24468 C 0.14075 -0.2669 0.14179 -0.27477 0.14179 -0.30162 C 0.14179 -0.32546 0.14114 -0.34907 0.14023 -0.37245 C 0.1401 -0.37685 0.13958 -0.38102 0.13867 -0.38495 C 0.1375 -0.39097 0.13541 -0.39606 0.13398 -0.40162 C 0.13333 -0.40486 0.1332 -0.40833 0.13242 -0.41134 C 0.1306 -0.42037 0.12942 -0.42037 0.12695 -0.4294 C 0.1263 -0.43218 0.1263 -0.43542 0.12539 -0.43773 C 0.12474 -0.44005 0.12356 -0.4419 0.12226 -0.44329 C 0.11757 -0.44931 0.11276 -0.45532 0.10742 -0.45995 C 0.10481 -0.4625 0.10169 -0.46273 0.09882 -0.46412 C 0.09297 -0.4706 0.09531 -0.46875 0.08632 -0.47384 C 0.08112 -0.47708 0.07422 -0.48102 0.06836 -0.48218 C 0.06198 -0.48356 0.04882 -0.48495 0.04882 -0.48495 L -0.22071 -0.48079 C -0.22526 -0.48056 -0.22852 -0.47245 -0.23243 -0.46829 C -0.23425 -0.46643 -0.23607 -0.46481 -0.23789 -0.46273 C -0.24115 -0.45903 -0.23933 -0.46088 -0.24336 -0.45718 C -0.24766 -0.4419 -0.24558 -0.44768 -0.24883 -0.43912 C -0.24909 -0.43588 -0.24935 -0.43287 -0.24961 -0.4294 C -0.24987 -0.42546 -0.24987 -0.42106 -0.25039 -0.4169 C -0.25065 -0.41505 -0.25144 -0.41319 -0.25196 -0.41134 C -0.25222 -0.40671 -0.25235 -0.40208 -0.25274 -0.39745 C -0.25287 -0.39468 -0.25352 -0.39213 -0.25352 -0.38912 C -0.25352 -0.3375 -0.25391 -0.34699 -0.25196 -0.31829 C -0.2517 -0.30208 -0.25157 -0.28588 -0.25118 -0.26968 C -0.25104 -0.26551 -0.25026 -0.26157 -0.25039 -0.25718 C -0.25052 -0.21875 -0.25091 -0.18032 -0.25196 -0.1419 C -0.25222 -0.13194 -0.25352 -0.13056 -0.25508 -0.12245 C -0.25599 -0.11736 -0.25547 -0.11759 -0.25664 -0.11273 C -0.25703 -0.11088 -0.25782 -0.10926 -0.25821 -0.10718 C -0.25964 -0.1 -0.25964 -0.09468 -0.26211 -0.08773 C -0.26511 -0.07963 -0.26979 -0.07361 -0.27383 -0.0669 C -0.27618 -0.06319 -0.278 -0.0588 -0.28086 -0.05579 C -0.28203 -0.05463 -0.28347 -0.0544 -0.28477 -0.05301 C -0.28581 -0.05208 -0.28672 -0.05 -0.28789 -0.04884 C -0.28907 -0.04768 -0.2905 -0.04745 -0.2918 -0.04606 C -0.30039 -0.03727 -0.29662 -0.03518 -0.30977 -0.02801 C -0.31237 -0.02662 -0.31498 -0.02523 -0.31758 -0.02384 C -0.31888 -0.02338 -0.32019 -0.02338 -0.32149 -0.02245 C -0.32409 -0.02106 -0.32657 -0.01782 -0.3293 -0.0169 L -0.33789 -0.01412 C -0.34128 -0.01319 -0.34466 -0.0125 -0.34805 -0.01134 C -0.35456 -0.00926 -0.36133 -0.00856 -0.36758 -0.0044 C -0.36966 -0.00301 -0.37162 -0.00139 -0.37383 -0.00023 C -0.37839 0.00185 -0.38308 0.00394 -0.38789 0.00532 L -0.39336 0.00671 C -0.3987 0.00787 -0.40118 0.00833 -0.40664 0.00949 L -0.47696 0.00671 C -0.48164 0.00625 -0.48633 0.00463 -0.49102 0.00394 C -0.49857 0.00278 -0.50612 0.00208 -0.51368 0.00116 C -0.5168 -0.00023 -0.51993 -0.00208 -0.52305 -0.00301 C -0.528 -0.00486 -0.52565 -0.00393 -0.53008 -0.00579 C -0.53216 -0.0081 -0.53412 -0.01111 -0.53633 -0.01273 C -0.5375 -0.01389 -0.53894 -0.01343 -0.54024 -0.01412 C -0.5418 -0.01528 -0.54323 -0.01713 -0.54493 -0.01829 C -0.54636 -0.01944 -0.54805 -0.02014 -0.54961 -0.02106 C -0.55326 -0.02384 -0.55782 -0.02755 -0.56133 -0.03079 C -0.56263 -0.03218 -0.56394 -0.03356 -0.56524 -0.03495 C -0.56602 -0.03588 -0.56693 -0.03657 -0.56758 -0.03773 C -0.56875 -0.04005 -0.56966 -0.04236 -0.57071 -0.04468 C -0.5737 -0.06296 -0.5737 -0.06227 -0.57696 -0.08495 C -0.57774 -0.09097 -0.57852 -0.09699 -0.5793 -0.10301 C -0.57878 -0.14792 -0.57891 -0.19306 -0.57774 -0.23773 C -0.57761 -0.24398 -0.57604 -0.24977 -0.57539 -0.25579 C -0.57396 -0.26736 -0.57422 -0.26921 -0.57227 -0.2794 C -0.57071 -0.28773 -0.57097 -0.28472 -0.56914 -0.2919 C -0.56849 -0.29421 -0.5681 -0.29676 -0.56758 -0.29884 C -0.5668 -0.30185 -0.56589 -0.3044 -0.56524 -0.30718 C -0.56485 -0.30856 -0.56511 -0.31042 -0.56446 -0.31134 C -0.56315 -0.31343 -0.56133 -0.31412 -0.55977 -0.31551 C -0.55118 -0.32407 -0.5668 -0.31065 -0.55274 -0.32106 C -0.55104 -0.32245 -0.54974 -0.32477 -0.54805 -0.32523 C -0.54388 -0.32708 -0.53972 -0.32708 -0.53555 -0.32801 C -0.53451 -0.32847 -0.53347 -0.32917 -0.53243 -0.3294 C -0.52761 -0.33079 -0.52058 -0.33148 -0.51602 -0.33218 C -0.51394 -0.33264 -0.51185 -0.3331 -0.50977 -0.33356 C -0.46654 -0.33218 -0.42331 -0.33264 -0.38008 -0.3294 C -0.3767 -0.3294 -0.3737 -0.32616 -0.37071 -0.32384 C -0.36901 -0.32292 -0.36745 -0.3213 -0.36602 -0.31968 C -0.36081 -0.31458 -0.35716 -0.31065 -0.35352 -0.30162 C -0.34922 -0.29143 -0.3444 -0.28148 -0.3418 -0.26968 C -0.34128 -0.26736 -0.34063 -0.26528 -0.34024 -0.26273 C -0.33907 -0.25509 -0.33828 -0.24699 -0.33711 -0.23912 L -0.33555 -0.2294 C -0.33451 -0.20718 -0.33347 -0.18495 -0.33243 -0.16273 C -0.33216 -0.15903 -0.33164 -0.15556 -0.33164 -0.15162 C -0.33164 -0.12662 -0.3319 -0.10162 -0.33243 -0.07662 C -0.33256 -0.06921 -0.33308 -0.06875 -0.33477 -0.06273 C -0.33503 -0.05949 -0.33516 -0.05625 -0.33555 -0.05301 C -0.33568 -0.05069 -0.33607 -0.04861 -0.33633 -0.04606 C -0.33659 -0.04306 -0.33685 -0.03958 -0.33711 -0.03634 C -0.33685 -0.02755 -0.33802 -0.01829 -0.33633 -0.00995 C -0.33477 -0.00324 -0.32891 -0.00023 -0.32539 0.00255 C -0.31784 0.0081 -0.31693 0.00995 -0.30821 0.01366 C -0.30248 0.01574 -0.29675 0.01736 -0.29102 0.01921 L -0.08008 0.01366 C -0.07409 0.01227 -0.0681 0.01019 -0.06211 0.00949 C -0.053 0.00787 -0.04388 0.00764 -0.03477 0.00671 C -0.03269 0.00625 -0.02513 0.0044 -0.02305 0.00394 C -0.02201 0.00301 -0.02097 0.00185 -0.01993 0.00116 C -0.01888 0.00046 -0.01784 -3.7037E-7 -0.0168 -0.00023 C 3.33333E-6 -0.00671 -0.01706 -0.00023 -0.00274 -0.0044 C 0.00351 -0.00625 -0.00013 -0.00208 0.00039 -0.00162 Z " pathEditMode="relative" ptsType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14:bounceEnd="5000">
                                          <p:cBhvr>
                                            <p:cTn id="6" dur="40000" fill="hold"/>
                                            <p:tgtEl>
                                              <p:spTgt spid="3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3000" fill="hold" nodeType="withEffect">
                                      <p:stCondLst>
                                        <p:cond delay="0"/>
                                      </p:stCondLst>
                                      <p:childTnLst>
                                        <p:animMotion origin="layout" path="M 0.00039 -0.00162 L 0.00039 -0.00162 C -0.00118 -0.00648 -0.00599 -0.02292 -0.00899 -0.0294 C -0.00964 -0.03102 -0.01029 -0.03264 -0.01133 -0.03356 C -0.01537 -0.03843 -0.01836 -0.04005 -0.02305 -0.0419 C -0.02657 -0.04352 -0.03034 -0.04491 -0.03399 -0.04606 C -0.04037 -0.04838 -0.05743 -0.05417 -0.06446 -0.05579 C -0.06953 -0.05718 -0.07474 -0.05833 -0.08008 -0.05856 C -0.10977 -0.06018 -0.13946 -0.06042 -0.16914 -0.06134 L -0.18321 -0.0669 C -0.19245 -0.07037 -0.19063 -0.06898 -0.19961 -0.07245 C -0.20274 -0.07384 -0.20573 -0.07639 -0.20899 -0.07662 C -0.22084 -0.07824 -0.23295 -0.07755 -0.24493 -0.07801 C -0.24805 -0.0794 -0.25118 -0.08032 -0.2543 -0.08218 C -0.26498 -0.08889 -0.2655 -0.09907 -0.27305 -0.11968 C -0.27709 -0.13102 -0.28125 -0.14259 -0.28477 -0.1544 C -0.28646 -0.16065 -0.28724 -0.16759 -0.28868 -0.17384 C -0.28907 -0.17639 -0.28972 -0.17847 -0.29024 -0.18079 C -0.29128 -0.18727 -0.29206 -0.19398 -0.29336 -0.20023 C -0.29701 -0.21898 -0.30078 -0.2375 -0.30508 -0.25579 C -0.30808 -0.26921 -0.30795 -0.28843 -0.31524 -0.29468 C -0.3194 -0.29838 -0.32344 -0.30255 -0.32774 -0.30579 C -0.36719 -0.33773 -0.36693 -0.31713 -0.44024 -0.32106 C -0.44362 -0.32986 -0.44909 -0.33727 -0.45039 -0.34745 C -0.45104 -0.35347 -0.453 -0.36829 -0.45352 -0.37384 C -0.45443 -0.38449 -0.45469 -0.39537 -0.45586 -0.40579 C -0.45625 -0.41018 -0.45743 -0.41412 -0.45821 -0.41829 C -0.45899 -0.42292 -0.45977 -0.42755 -0.46055 -0.43218 C -0.46081 -0.43681 -0.46107 -0.44143 -0.46133 -0.44606 C -0.46159 -0.45162 -0.46172 -0.45741 -0.46211 -0.46273 C -0.4625 -0.46852 -0.46315 -0.47384 -0.46368 -0.4794 C -0.46511 -0.49583 -0.46368 -0.48287 -0.46524 -0.49606 C -0.46498 -0.50718 -0.46485 -0.51852 -0.46446 -0.5294 C -0.46433 -0.53287 -0.4642 -0.53611 -0.46368 -0.53912 C -0.46315 -0.54213 -0.46198 -0.54468 -0.46133 -0.54745 C -0.46042 -0.55162 -0.45977 -0.55579 -0.45899 -0.55995 C -0.45821 -0.56435 -0.45808 -0.56643 -0.45586 -0.56968 C -0.45469 -0.57153 -0.45326 -0.57245 -0.45196 -0.57384 C -0.453 -0.57616 -0.45365 -0.57917 -0.45508 -0.58079 C -0.45612 -0.58218 -0.45769 -0.58194 -0.45899 -0.58218 C -0.46263 -0.58287 -0.46628 -0.5831 -0.46993 -0.58356 C -0.47253 -0.58403 -0.47513 -0.58449 -0.47774 -0.58495 L -0.54102 -0.58356 C -0.54466 -0.58356 -0.55339 -0.58171 -0.55743 -0.58079 C -0.56237 -0.58171 -0.56745 -0.58102 -0.57227 -0.58356 C -0.58034 -0.58796 -0.58386 -0.59375 -0.58946 -0.60162 C -0.58841 -0.60579 -0.58698 -0.61551 -0.58399 -0.61829 C -0.58164 -0.6206 -0.57748 -0.62292 -0.57461 -0.62384 C -0.57201 -0.625 -0.5694 -0.62593 -0.5668 -0.62662 C -0.56368 -0.62778 -0.56055 -0.62824 -0.55743 -0.6294 C -0.54714 -0.63356 -0.55899 -0.63356 -0.5418 -0.63495 C -0.51758 -0.63704 -0.49336 -0.63773 -0.46914 -0.63912 L -0.42774 -0.63773 C -0.42253 -0.6375 -0.41732 -0.63657 -0.41211 -0.63634 L -0.33789 -0.63495 C -0.33425 -0.63403 -0.3306 -0.63287 -0.32696 -0.63218 C -0.28568 -0.62477 -0.30378 -0.63102 -0.28789 -0.62523 C -0.28542 -0.61667 -0.28503 -0.61921 -0.29102 -0.60856 C -0.29284 -0.60532 -0.29506 -0.60278 -0.29727 -0.60023 C -0.29792 -0.59954 -0.29883 -0.59931 -0.29961 -0.59884 C -0.3056 -0.59653 -0.31133 -0.59676 -0.31758 -0.59606 C -0.32487 -0.59282 -0.33177 -0.58958 -0.33946 -0.58773 C -0.34232 -0.58727 -0.36784 -0.58518 -0.36914 -0.58495 C -0.37019 -0.58472 -0.38907 -0.57662 -0.39258 -0.57662 C -0.40013 -0.57662 -0.40769 -0.57847 -0.41524 -0.5794 L -0.42071 -0.58218 C -0.42175 -0.58287 -0.42279 -0.5838 -0.42383 -0.58356 C -0.43321 -0.58333 -0.44258 -0.58171 -0.45196 -0.58079 C -0.453 -0.57847 -0.4543 -0.57662 -0.45508 -0.57384 C -0.45599 -0.5706 -0.45612 -0.56667 -0.45664 -0.56273 C -0.45886 -0.54444 -0.45716 -0.5544 -0.45899 -0.54468 C -0.45925 -0.53681 -0.45938 -0.52893 -0.45977 -0.52106 C -0.4599 -0.51782 -0.46029 -0.51481 -0.46055 -0.51134 C -0.46133 -0.49931 -0.46159 -0.4875 -0.46211 -0.47523 L -0.46055 -0.4794 C -0.48308 -0.46944 -0.4724 -0.47292 -0.51446 -0.47384 C -0.53555 -0.47454 -0.55664 -0.47662 -0.57774 -0.47801 C -0.58086 -0.48634 -0.58034 -0.48403 -0.58086 -0.50023 C -0.58099 -0.5037 -0.58086 -0.50718 -0.58008 -0.50995 C -0.57969 -0.51134 -0.57852 -0.51111 -0.57774 -0.51134 C -0.5767 -0.51204 -0.57565 -0.51227 -0.57461 -0.51273 C -0.5569 -0.50903 -0.53907 -0.50648 -0.52149 -0.50162 C -0.51875 -0.50093 -0.51602 -0.49884 -0.51368 -0.49606 C -0.50599 -0.48773 -0.51211 -0.48889 -0.50586 -0.48495 C -0.50091 -0.48194 -0.49597 -0.47893 -0.49102 -0.47662 C -0.48295 -0.47315 -0.47761 -0.47245 -0.46993 -0.47106 C -0.46498 -0.46875 -0.46003 -0.4662 -0.45508 -0.46412 C -0.44961 -0.46204 -0.44414 -0.46065 -0.43868 -0.45856 L -0.43164 -0.45579 C -0.4306 -0.45556 -0.42956 -0.45463 -0.42852 -0.4544 C -0.42513 -0.4537 -0.42175 -0.45347 -0.41836 -0.45301 L -0.37774 -0.45023 L -0.34805 -0.44884 C -0.32006 -0.4412 -0.32722 -0.4412 -0.2918 -0.44468 C -0.29089 -0.44491 -0.28412 -0.44954 -0.28321 -0.45023 C -0.28177 -0.45162 -0.2806 -0.45301 -0.2793 -0.4544 C -0.27709 -0.46018 -0.27696 -0.45949 -0.27696 -0.46829 C -0.27696 -0.47546 -0.27644 -0.48264 -0.27774 -0.48912 C -0.27813 -0.4919 -0.28034 -0.4919 -0.28164 -0.49329 C -0.2862 -0.49884 -0.28334 -0.49745 -0.28946 -0.50023 C -0.30039 -0.50556 -0.29896 -0.50417 -0.31055 -0.50718 C -0.31368 -0.5081 -0.3168 -0.50926 -0.31993 -0.50995 C -0.32435 -0.51111 -0.32878 -0.51181 -0.33321 -0.51273 L -0.39883 -0.51134 C -0.40495 -0.51065 -0.4112 -0.5081 -0.4168 -0.50301 L -0.42461 -0.49606 C -0.42487 -0.49468 -0.425 -0.49329 -0.42539 -0.4919 C -0.42604 -0.48958 -0.42735 -0.48773 -0.42774 -0.48495 C -0.42839 -0.47963 -0.42683 -0.47315 -0.42852 -0.46829 C -0.42969 -0.46505 -0.43256 -0.46528 -0.43477 -0.46412 C -0.44193 -0.46042 -0.44063 -0.46227 -0.44727 -0.45995 C -0.44961 -0.45926 -0.45196 -0.4581 -0.4543 -0.45718 C -0.45808 -0.45625 -0.46368 -0.45579 -0.46758 -0.4544 C -0.48086 -0.45 -0.47735 -0.44884 -0.49336 -0.44468 C -0.49479 -0.44444 -0.5017 -0.44282 -0.50352 -0.4419 C -0.50534 -0.4412 -0.50716 -0.44005 -0.50899 -0.43912 C -0.51081 -0.43866 -0.51263 -0.43843 -0.51446 -0.43773 C -0.51628 -0.43704 -0.51797 -0.43565 -0.51993 -0.43495 C -0.52305 -0.43426 -0.52618 -0.43403 -0.5293 -0.43356 C -0.57214 -0.43495 -0.56784 -0.41296 -0.58086 -0.44606 C -0.58164 -0.44838 -0.58243 -0.45069 -0.58321 -0.45301 C -0.58269 -0.45486 -0.58243 -0.45718 -0.58164 -0.45856 C -0.58099 -0.45995 -0.58008 -0.46065 -0.5793 -0.46134 C -0.57735 -0.46343 -0.57422 -0.46574 -0.57227 -0.4669 C -0.57123 -0.46759 -0.57019 -0.46782 -0.56914 -0.46829 C -0.56836 -0.46875 -0.56758 -0.46921 -0.5668 -0.46968 C -0.56524 -0.47106 -0.56381 -0.47292 -0.56211 -0.47384 C -0.56055 -0.47477 -0.55899 -0.47477 -0.55743 -0.47523 C -0.55586 -0.47616 -0.5543 -0.47731 -0.55274 -0.47801 C -0.55039 -0.47917 -0.54805 -0.47986 -0.54571 -0.48079 C -0.53711 -0.48032 -0.53125 -0.48148 -0.52383 -0.47801 C -0.52305 -0.47778 -0.52227 -0.47708 -0.52149 -0.47662 C -0.5194 -0.47315 -0.51446 -0.46505 -0.51446 -0.45995 C -0.51446 -0.44907 -0.51953 -0.44884 -0.52305 -0.44468 C -0.52487 -0.44259 -0.52578 -0.43958 -0.52696 -0.43634 C -0.52591 -0.43542 -0.52487 -0.43426 -0.52383 -0.43356 C -0.51797 -0.43056 -0.51029 -0.4331 -0.50508 -0.43356 C -0.48086 -0.43912 -0.51862 -0.43102 -0.45196 -0.43634 C -0.45026 -0.43657 -0.44883 -0.43843 -0.44727 -0.43912 C -0.44597 -0.43981 -0.44466 -0.44028 -0.44336 -0.44051 C -0.40469 -0.45046 -0.45104 -0.43773 -0.42227 -0.44606 C -0.4155 -0.44815 -0.41537 -0.44745 -0.40743 -0.45023 C -0.4056 -0.45093 -0.40378 -0.45255 -0.40196 -0.45301 C -0.39935 -0.45393 -0.39675 -0.45393 -0.39414 -0.4544 C -0.39284 -0.45486 -0.39154 -0.45532 -0.39024 -0.45579 C -0.36524 -0.4544 -0.34024 -0.45417 -0.31524 -0.45162 C -0.31198 -0.45139 -0.30899 -0.44861 -0.30586 -0.44745 C -0.30326 -0.44676 -0.30065 -0.44653 -0.29805 -0.44606 C -0.28646 -0.43194 -0.28672 -0.43843 -0.30352 -0.42384 C -0.31394 -0.41505 -0.31159 -0.41759 -0.32305 -0.41412 C -0.325 -0.41366 -0.32982 -0.41157 -0.33164 -0.41134 C -0.34128 -0.41065 -0.35091 -0.41042 -0.36055 -0.40995 C -0.39753 -0.41134 -0.39076 -0.39884 -0.40586 -0.41551 C -0.40664 -0.41643 -0.40743 -0.41736 -0.40821 -0.41829 C -0.41068 -0.425 -0.40938 -0.42106 -0.41133 -0.43079 C -0.41159 -0.43218 -0.41159 -0.4338 -0.41211 -0.43495 C -0.41498 -0.4419 -0.41368 -0.43981 -0.41758 -0.44468 C -0.41836 -0.44583 -0.41901 -0.44676 -0.41993 -0.44745 C -0.4224 -0.44977 -0.42774 -0.45301 -0.42774 -0.45301 C -0.43763 -0.45255 -0.44753 -0.45324 -0.45743 -0.45162 C -0.45938 -0.45139 -0.46107 -0.44884 -0.46289 -0.44745 C -0.46446 -0.44653 -0.46602 -0.44606 -0.46758 -0.44468 C -0.47097 -0.44213 -0.47097 -0.43958 -0.47461 -0.43912 C -0.48347 -0.43843 -0.49232 -0.43819 -0.50118 -0.43773 C -0.50482 -0.43681 -0.50847 -0.43518 -0.51211 -0.43495 C -0.61901 -0.42986 -0.58568 -0.46389 -0.61914 -0.42801 C -0.6194 -0.42616 -0.61993 -0.42454 -0.61993 -0.42245 C -0.61993 -0.41898 -0.61888 -0.41551 -0.61758 -0.41273 C -0.61654 -0.41088 -0.61563 -0.4088 -0.61446 -0.40718 C -0.61354 -0.40602 -0.61237 -0.40532 -0.61133 -0.4044 C -0.60951 -0.40324 -0.60508 -0.40231 -0.60352 -0.40162 C -0.60222 -0.40069 -0.60091 -0.39954 -0.59961 -0.39884 C -0.59779 -0.39815 -0.59597 -0.39815 -0.59414 -0.39745 C -0.57683 -0.39282 -0.60196 -0.39676 -0.55586 -0.39468 C -0.5461 -0.39213 -0.52943 -0.38634 -0.51914 -0.38634 C -0.50352 -0.38634 -0.48789 -0.38819 -0.47227 -0.38912 C -0.47149 -0.39005 -0.47045 -0.39074 -0.46993 -0.3919 C -0.46888 -0.39398 -0.46823 -0.39653 -0.46758 -0.39884 C -0.46602 -0.40417 -0.46602 -0.40625 -0.46524 -0.41134 C -0.46576 -0.41412 -0.46576 -0.41736 -0.4668 -0.41968 C -0.46719 -0.42106 -0.46836 -0.4206 -0.46914 -0.42106 C -0.47448 -0.42593 -0.46784 -0.42268 -0.47539 -0.42523 C -0.47253 -0.44051 -0.47474 -0.43287 -0.4543 -0.42662 C -0.45287 -0.42639 -0.44753 -0.4162 -0.44727 -0.41551 C -0.44206 -0.40532 -0.44792 -0.41528 -0.44258 -0.40162 C -0.44167 -0.39954 -0.44037 -0.39815 -0.43946 -0.39606 C -0.43854 -0.39444 -0.43802 -0.39213 -0.43711 -0.39051 C -0.43516 -0.3875 -0.43347 -0.38264 -0.43086 -0.38218 L -0.37149 -0.37662 L -0.34961 -0.37384 C -0.34701 -0.37361 -0.3444 -0.37292 -0.3418 -0.37245 C -0.33711 -0.37199 -0.33243 -0.37153 -0.32774 -0.37106 C -0.31498 -0.37153 -0.30222 -0.3713 -0.28946 -0.37245 C -0.28776 -0.37268 -0.28633 -0.37454 -0.28477 -0.37523 C -0.28295 -0.37639 -0.28112 -0.37708 -0.2793 -0.37801 C -0.27591 -0.38009 -0.27383 -0.38218 -0.27071 -0.38495 C -0.27045 -0.38866 -0.26993 -0.39236 -0.26993 -0.39606 C -0.26993 -0.40093 -0.26993 -0.40556 -0.27071 -0.40995 C -0.27162 -0.41597 -0.27344 -0.41597 -0.27618 -0.4169 C -0.28047 -0.41852 -0.28321 -0.41875 -0.28789 -0.41968 L -0.34024 -0.41829 C -0.34948 -0.41736 -0.35834 -0.41111 -0.36758 -0.40995 C -0.39414 -0.40718 -0.37591 -0.4088 -0.42227 -0.40718 C -0.42448 -0.40625 -0.42813 -0.40486 -0.43008 -0.40301 C -0.43321 -0.40023 -0.43607 -0.39653 -0.43946 -0.39468 L -0.44493 -0.3919 C -0.44571 -0.39167 -0.44649 -0.3912 -0.44727 -0.39051 C -0.453 -0.38542 -0.44532 -0.38981 -0.45352 -0.38495 C -0.4569 -0.3831 -0.45651 -0.38472 -0.45977 -0.38079 C -0.46107 -0.37917 -0.46211 -0.37662 -0.46368 -0.37523 C -0.46537 -0.37384 -0.46732 -0.37361 -0.46914 -0.37245 C -0.48008 -0.36597 -0.46498 -0.37407 -0.47774 -0.36551 C -0.48229 -0.3625 -0.48763 -0.36227 -0.4918 -0.35718 C -0.49258 -0.35625 -0.49323 -0.35532 -0.49414 -0.3544 C -0.49623 -0.35255 -0.50052 -0.35023 -0.50274 -0.34884 C -0.5043 -0.34792 -0.50586 -0.34745 -0.50743 -0.34606 C -0.50899 -0.34468 -0.51042 -0.34329 -0.51211 -0.3419 C -0.5155 -0.33935 -0.52357 -0.33611 -0.52618 -0.33495 C -0.53086 -0.33333 -0.53555 -0.33194 -0.54024 -0.33079 C -0.54805 -0.32917 -0.5444 -0.33009 -0.55118 -0.32801 L -0.58555 -0.3294 C -0.58802 -0.33009 -0.58972 -0.33403 -0.5918 -0.33634 C -0.59388 -0.33866 -0.59597 -0.34097 -0.59805 -0.34329 C -0.59987 -0.3456 -0.60157 -0.34815 -0.60352 -0.35023 C -0.60729 -0.35463 -0.61198 -0.35718 -0.61524 -0.36273 C -0.62461 -0.37963 -0.62019 -0.37083 -0.62852 -0.38912 C -0.62982 -0.39653 -0.63125 -0.40393 -0.63243 -0.41134 C -0.63282 -0.41366 -0.63451 -0.41782 -0.63321 -0.41829 C -0.62865 -0.42037 -0.62383 -0.41736 -0.61914 -0.4169 C -0.60873 -0.40787 -0.62175 -0.41898 -0.61368 -0.41273 C -0.60078 -0.40301 -0.61797 -0.41528 -0.60821 -0.40856 C -0.6069 -0.40787 -0.6056 -0.40648 -0.6043 -0.40579 C -0.59479 -0.40208 -0.5806 -0.39792 -0.57071 -0.39745 C -0.54388 -0.39653 -0.51706 -0.39653 -0.49024 -0.39606 C -0.48946 -0.3956 -0.48868 -0.39514 -0.48789 -0.39468 C -0.48581 -0.39421 -0.4836 -0.39468 -0.48164 -0.39329 C -0.47774 -0.39074 -0.47787 -0.38681 -0.47539 -0.38218 C -0.47448 -0.38056 -0.47331 -0.37963 -0.47227 -0.37801 C -0.46823 -0.37245 -0.46211 -0.36181 -0.45743 -0.35995 L -0.45039 -0.35718 C -0.44831 -0.35648 -0.44623 -0.35532 -0.44414 -0.3544 C -0.44128 -0.35347 -0.43841 -0.35278 -0.43555 -0.35162 C -0.42422 -0.34792 -0.43151 -0.34977 -0.42149 -0.34745 C -0.41966 -0.34653 -0.41784 -0.3456 -0.41602 -0.34468 C -0.41094 -0.34259 -0.40287 -0.34028 -0.39805 -0.33912 C -0.3931 -0.33819 -0.38815 -0.33704 -0.38321 -0.33634 C -0.37539 -0.33565 -0.36758 -0.33542 -0.35977 -0.33495 C -0.35795 -0.33449 -0.35612 -0.33426 -0.3543 -0.33356 C -0.35352 -0.33333 -0.35274 -0.33264 -0.35196 -0.33218 C -0.34779 -0.33079 -0.34349 -0.33056 -0.33946 -0.32801 C -0.33868 -0.32755 -0.33789 -0.32708 -0.33711 -0.32662 C -0.33477 -0.32616 -0.33243 -0.32569 -0.33008 -0.32523 C -0.32045 -0.32569 -0.31081 -0.32546 -0.30118 -0.32662 C -0.3 -0.32685 -0.29883 -0.32824 -0.29805 -0.3294 C -0.29675 -0.33148 -0.29597 -0.33403 -0.29493 -0.33634 C -0.29466 -0.33819 -0.29453 -0.34028 -0.29414 -0.3419 C -0.29375 -0.34398 -0.29297 -0.3456 -0.29258 -0.34745 C -0.29206 -0.34977 -0.29206 -0.35208 -0.2918 -0.3544 C -0.29232 -0.35995 -0.29141 -0.3669 -0.29336 -0.37106 C -0.29922 -0.38426 -0.30469 -0.38171 -0.31211 -0.38356 C -0.31823 -0.38518 -0.31914 -0.38588 -0.32383 -0.38773 L -0.41055 -0.38634 C -0.41133 -0.38634 -0.41133 -0.3838 -0.41133 -0.38218 C -0.41133 -0.38009 -0.41185 -0.3625 -0.40899 -0.35718 C -0.40769 -0.35486 -0.40599 -0.35324 -0.4043 -0.35162 C -0.39688 -0.34514 -0.39857 -0.34537 -0.38946 -0.34329 C -0.38138 -0.34167 -0.36524 -0.33912 -0.36524 -0.33912 C -0.34857 -0.33194 -0.35821 -0.33565 -0.31914 -0.33495 L -0.27539 -0.33634 C -0.27045 -0.33796 -0.26537 -0.33958 -0.26055 -0.34051 C -0.25821 -0.3412 -0.25586 -0.34143 -0.25352 -0.3419 C -0.24974 -0.36181 -0.25313 -0.34236 -0.25352 -0.39468 C -0.25391 -0.45208 -0.25404 -0.50949 -0.2543 -0.5669 C -0.25404 -0.58588 -0.25612 -0.60556 -0.25352 -0.62384 C -0.25209 -0.63426 -0.24623 -0.63171 -0.24258 -0.63495 C -0.24167 -0.63588 -0.24102 -0.63727 -0.24024 -0.63773 C -0.23711 -0.64005 -0.23399 -0.6419 -0.23086 -0.64329 C -0.22618 -0.6456 -0.22149 -0.64722 -0.2168 -0.64884 C -0.21263 -0.65046 -0.20847 -0.65301 -0.2043 -0.65301 C -0.14154 -0.65486 -0.07878 -0.65393 -0.01602 -0.6544 L 0.15039 -0.65162 C 0.15325 -0.65162 0.1556 -0.64792 0.1582 -0.64606 C 0.1608 -0.64468 0.16354 -0.64375 0.16601 -0.6419 C 0.16875 -0.64005 0.17135 -0.63773 0.17382 -0.63495 C 0.17617 -0.63264 0.17799 -0.63079 0.18007 -0.62801 C 0.18125 -0.62685 0.18242 -0.62569 0.1832 -0.62384 C 0.18502 -0.6206 0.18646 -0.61667 0.18789 -0.61273 C 0.1888 -0.61065 0.18971 -0.60833 0.19023 -0.60579 C 0.19244 -0.5963 0.1931 -0.5919 0.19427 -0.58356 C 0.19401 -0.57662 0.19453 -0.55694 0.19179 -0.54745 C 0.19114 -0.54491 0.19023 -0.5419 0.18867 -0.54051 C 0.18515 -0.53727 0.18073 -0.53681 0.17695 -0.53356 C 0.15299 -0.51366 0.1681 -0.51968 0.15664 -0.51551 C 0.14609 -0.50625 0.15494 -0.51319 0.14492 -0.50718 C 0.14284 -0.50602 0.14088 -0.50417 0.13867 -0.50301 C 0.13646 -0.50185 0.13398 -0.50162 0.13164 -0.50023 C 0.12851 -0.49884 0.12552 -0.49583 0.12226 -0.49468 C 0.11875 -0.49352 0.11497 -0.49398 0.11132 -0.49329 C 0.10455 -0.49213 0.09778 -0.49074 0.09101 -0.48912 C 0.07291 -0.48518 0.0832 -0.48657 0.05976 -0.48218 C 0.05442 -0.48125 0.04218 -0.48009 0.03711 -0.4794 C 0.01575 -0.47685 0.03984 -0.47917 0.01054 -0.47662 C -0.06563 -0.45069 -0.01016 -0.46713 -0.18321 -0.47106 C -0.18607 -0.4713 -0.18894 -0.47292 -0.1918 -0.47384 C -0.20261 -0.47847 -0.1974 -0.47662 -0.20586 -0.48218 C -0.20782 -0.4838 -0.21172 -0.48518 -0.21368 -0.48773 C -0.21719 -0.49259 -0.22045 -0.49792 -0.22383 -0.50301 C -0.22565 -0.50579 -0.22722 -0.50903 -0.2293 -0.51134 C -0.23646 -0.51991 -0.2362 -0.51898 -0.24258 -0.5294 C -0.24519 -0.53403 -0.25039 -0.54329 -0.25039 -0.54329 C -0.25313 -0.54167 -0.25326 -0.54306 -0.25352 -0.53634 C -0.25703 -0.45347 -0.25326 -0.49306 -0.25743 -0.45301 C -0.25716 -0.43542 -0.25716 -0.41782 -0.25664 -0.40023 C -0.25638 -0.3919 -0.25521 -0.3838 -0.25508 -0.37523 C -0.25443 -0.34352 -0.25534 -0.31134 -0.2543 -0.2794 C -0.25417 -0.27546 -0.25078 -0.25301 -0.24883 -0.24606 C -0.24727 -0.24074 -0.24506 -0.23611 -0.24336 -0.23079 C -0.24167 -0.22639 -0.24024 -0.22153 -0.23868 -0.2169 C -0.23789 -0.21458 -0.23698 -0.2125 -0.23633 -0.20995 C -0.23503 -0.20532 -0.23229 -0.19352 -0.2293 -0.18912 C -0.22813 -0.18773 -0.22657 -0.18773 -0.22539 -0.18634 C -0.21433 -0.17546 -0.2362 -0.19167 -0.21446 -0.17384 C -0.21094 -0.17106 -0.20703 -0.16968 -0.20352 -0.1669 C -0.16472 -0.13681 -0.22852 -0.18264 -0.18477 -0.15023 C -0.17305 -0.14167 -0.16172 -0.13102 -0.14961 -0.12523 C -0.13868 -0.12014 -0.12774 -0.11435 -0.1168 -0.10995 C -0.09545 -0.10185 -0.08477 -0.09931 -0.0668 -0.09468 C -0.03685 -0.0956 -0.00677 -0.09468 0.02304 -0.09745 C 0.02669 -0.09792 0.02994 -0.10208 0.0332 -0.1044 C 0.03906 -0.10903 0.04518 -0.11227 0.05039 -0.11829 C 0.05195 -0.12014 0.05338 -0.12245 0.05507 -0.12384 C 0.05794 -0.12616 0.06093 -0.12755 0.06367 -0.1294 C 0.06588 -0.13102 0.07513 -0.13796 0.07929 -0.1419 C 0.08177 -0.14421 0.08398 -0.14676 0.08632 -0.14884 C 0.08789 -0.15046 0.08958 -0.15162 0.09101 -0.15301 C 0.09427 -0.15625 0.09674 -0.16157 0.09961 -0.16551 C 0.10416 -0.17199 0.10573 -0.17315 0.11054 -0.17801 C 0.11523 -0.19444 0.10768 -0.16944 0.12304 -0.20023 C 0.12578 -0.20579 0.13333 -0.21991 0.13476 -0.22662 L 0.13867 -0.24468 C 0.14075 -0.2669 0.14179 -0.27477 0.14179 -0.30162 C 0.14179 -0.32546 0.14114 -0.34907 0.14023 -0.37245 C 0.1401 -0.37685 0.13958 -0.38102 0.13867 -0.38495 C 0.1375 -0.39097 0.13541 -0.39606 0.13398 -0.40162 C 0.13333 -0.40486 0.1332 -0.40833 0.13242 -0.41134 C 0.1306 -0.42037 0.12942 -0.42037 0.12695 -0.4294 C 0.1263 -0.43218 0.1263 -0.43542 0.12539 -0.43773 C 0.12474 -0.44005 0.12356 -0.4419 0.12226 -0.44329 C 0.11757 -0.44931 0.11276 -0.45532 0.10742 -0.45995 C 0.10481 -0.4625 0.10169 -0.46273 0.09882 -0.46412 C 0.09297 -0.4706 0.09531 -0.46875 0.08632 -0.47384 C 0.08112 -0.47708 0.07422 -0.48102 0.06836 -0.48218 C 0.06198 -0.48356 0.04882 -0.48495 0.04882 -0.48495 L -0.22071 -0.48079 C -0.22526 -0.48056 -0.22852 -0.47245 -0.23243 -0.46829 C -0.23425 -0.46643 -0.23607 -0.46481 -0.23789 -0.46273 C -0.24115 -0.45903 -0.23933 -0.46088 -0.24336 -0.45718 C -0.24766 -0.4419 -0.24558 -0.44768 -0.24883 -0.43912 C -0.24909 -0.43588 -0.24935 -0.43287 -0.24961 -0.4294 C -0.24987 -0.42546 -0.24987 -0.42106 -0.25039 -0.4169 C -0.25065 -0.41505 -0.25144 -0.41319 -0.25196 -0.41134 C -0.25222 -0.40671 -0.25235 -0.40208 -0.25274 -0.39745 C -0.25287 -0.39468 -0.25352 -0.39213 -0.25352 -0.38912 C -0.25352 -0.3375 -0.25391 -0.34699 -0.25196 -0.31829 C -0.2517 -0.30208 -0.25157 -0.28588 -0.25118 -0.26968 C -0.25104 -0.26551 -0.25026 -0.26157 -0.25039 -0.25718 C -0.25052 -0.21875 -0.25091 -0.18032 -0.25196 -0.1419 C -0.25222 -0.13194 -0.25352 -0.13056 -0.25508 -0.12245 C -0.25599 -0.11736 -0.25547 -0.11759 -0.25664 -0.11273 C -0.25703 -0.11088 -0.25782 -0.10926 -0.25821 -0.10718 C -0.25964 -0.1 -0.25964 -0.09468 -0.26211 -0.08773 C -0.26511 -0.07963 -0.26979 -0.07361 -0.27383 -0.0669 C -0.27618 -0.06319 -0.278 -0.0588 -0.28086 -0.05579 C -0.28203 -0.05463 -0.28347 -0.0544 -0.28477 -0.05301 C -0.28581 -0.05208 -0.28672 -0.05 -0.28789 -0.04884 C -0.28907 -0.04768 -0.2905 -0.04745 -0.2918 -0.04606 C -0.30039 -0.03727 -0.29662 -0.03518 -0.30977 -0.02801 C -0.31237 -0.02662 -0.31498 -0.02523 -0.31758 -0.02384 C -0.31888 -0.02338 -0.32019 -0.02338 -0.32149 -0.02245 C -0.32409 -0.02106 -0.32657 -0.01782 -0.3293 -0.0169 L -0.33789 -0.01412 C -0.34128 -0.01319 -0.34466 -0.0125 -0.34805 -0.01134 C -0.35456 -0.00926 -0.36133 -0.00856 -0.36758 -0.0044 C -0.36966 -0.00301 -0.37162 -0.00139 -0.37383 -0.00023 C -0.37839 0.00185 -0.38308 0.00394 -0.38789 0.00532 L -0.39336 0.00671 C -0.3987 0.00787 -0.40118 0.00833 -0.40664 0.00949 L -0.47696 0.00671 C -0.48164 0.00625 -0.48633 0.00463 -0.49102 0.00394 C -0.49857 0.00278 -0.50612 0.00208 -0.51368 0.00116 C -0.5168 -0.00023 -0.51993 -0.00208 -0.52305 -0.00301 C -0.528 -0.00486 -0.52565 -0.00393 -0.53008 -0.00579 C -0.53216 -0.0081 -0.53412 -0.01111 -0.53633 -0.01273 C -0.5375 -0.01389 -0.53894 -0.01343 -0.54024 -0.01412 C -0.5418 -0.01528 -0.54323 -0.01713 -0.54493 -0.01829 C -0.54636 -0.01944 -0.54805 -0.02014 -0.54961 -0.02106 C -0.55326 -0.02384 -0.55782 -0.02755 -0.56133 -0.03079 C -0.56263 -0.03218 -0.56394 -0.03356 -0.56524 -0.03495 C -0.56602 -0.03588 -0.56693 -0.03657 -0.56758 -0.03773 C -0.56875 -0.04005 -0.56966 -0.04236 -0.57071 -0.04468 C -0.5737 -0.06296 -0.5737 -0.06227 -0.57696 -0.08495 C -0.57774 -0.09097 -0.57852 -0.09699 -0.5793 -0.10301 C -0.57878 -0.14792 -0.57891 -0.19306 -0.57774 -0.23773 C -0.57761 -0.24398 -0.57604 -0.24977 -0.57539 -0.25579 C -0.57396 -0.26736 -0.57422 -0.26921 -0.57227 -0.2794 C -0.57071 -0.28773 -0.57097 -0.28472 -0.56914 -0.2919 C -0.56849 -0.29421 -0.5681 -0.29676 -0.56758 -0.29884 C -0.5668 -0.30185 -0.56589 -0.3044 -0.56524 -0.30718 C -0.56485 -0.30856 -0.56511 -0.31042 -0.56446 -0.31134 C -0.56315 -0.31343 -0.56133 -0.31412 -0.55977 -0.31551 C -0.55118 -0.32407 -0.5668 -0.31065 -0.55274 -0.32106 C -0.55104 -0.32245 -0.54974 -0.32477 -0.54805 -0.32523 C -0.54388 -0.32708 -0.53972 -0.32708 -0.53555 -0.32801 C -0.53451 -0.32847 -0.53347 -0.32917 -0.53243 -0.3294 C -0.52761 -0.33079 -0.52058 -0.33148 -0.51602 -0.33218 C -0.51394 -0.33264 -0.51185 -0.3331 -0.50977 -0.33356 C -0.46654 -0.33218 -0.42331 -0.33264 -0.38008 -0.3294 C -0.3767 -0.3294 -0.3737 -0.32616 -0.37071 -0.32384 C -0.36901 -0.32292 -0.36745 -0.3213 -0.36602 -0.31968 C -0.36081 -0.31458 -0.35716 -0.31065 -0.35352 -0.30162 C -0.34922 -0.29143 -0.3444 -0.28148 -0.3418 -0.26968 C -0.34128 -0.26736 -0.34063 -0.26528 -0.34024 -0.26273 C -0.33907 -0.25509 -0.33828 -0.24699 -0.33711 -0.23912 L -0.33555 -0.2294 C -0.33451 -0.20718 -0.33347 -0.18495 -0.33243 -0.16273 C -0.33216 -0.15903 -0.33164 -0.15556 -0.33164 -0.15162 C -0.33164 -0.12662 -0.3319 -0.10162 -0.33243 -0.07662 C -0.33256 -0.06921 -0.33308 -0.06875 -0.33477 -0.06273 C -0.33503 -0.05949 -0.33516 -0.05625 -0.33555 -0.05301 C -0.33568 -0.05069 -0.33607 -0.04861 -0.33633 -0.04606 C -0.33659 -0.04306 -0.33685 -0.03958 -0.33711 -0.03634 C -0.33685 -0.02755 -0.33802 -0.01829 -0.33633 -0.00995 C -0.33477 -0.00324 -0.32891 -0.00023 -0.32539 0.00255 C -0.31784 0.0081 -0.31693 0.00995 -0.30821 0.01366 C -0.30248 0.01574 -0.29675 0.01736 -0.29102 0.01921 L -0.08008 0.01366 C -0.07409 0.01227 -0.0681 0.01019 -0.06211 0.00949 C -0.053 0.00787 -0.04388 0.00764 -0.03477 0.00671 C -0.03269 0.00625 -0.02513 0.0044 -0.02305 0.00394 C -0.02201 0.00301 -0.02097 0.00185 -0.01993 0.00116 C -0.01888 0.00046 -0.01784 -3.7037E-7 -0.0168 -0.00023 C 3.33333E-6 -0.00671 -0.01706 -0.00023 -0.00274 -0.0044 C 0.00351 -0.00625 -0.00013 -0.00208 0.00039 -0.00162 Z " pathEditMode="relative" ptsType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cBhvr>
                                            <p:cTn id="6" dur="40000" fill="hold"/>
                                            <p:tgtEl>
                                              <p:spTgt spid="3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48C368-EB0E-74FC-2828-063764B8708D}"/>
              </a:ext>
            </a:extLst>
          </p:cNvPr>
          <p:cNvSpPr>
            <a:spLocks noGrp="1"/>
          </p:cNvSpPr>
          <p:nvPr>
            <p:ph type="title"/>
          </p:nvPr>
        </p:nvSpPr>
        <p:spPr>
          <a:xfrm>
            <a:off x="1295401" y="879525"/>
            <a:ext cx="9601196" cy="1303867"/>
          </a:xfrm>
        </p:spPr>
        <p:txBody>
          <a:bodyPr/>
          <a:lstStyle/>
          <a:p>
            <a:r>
              <a:rPr lang="es-ES" dirty="0"/>
              <a:t>Equilibrio de Exploración vs </a:t>
            </a:r>
            <a:r>
              <a:rPr lang="es-ES" dirty="0" err="1"/>
              <a:t>Explotacion</a:t>
            </a:r>
            <a:endParaRPr lang="es-ES" dirty="0"/>
          </a:p>
        </p:txBody>
      </p:sp>
      <p:sp>
        <p:nvSpPr>
          <p:cNvPr id="5" name="Bocadillo: rectángulo con esquinas redondeadas 4">
            <a:extLst>
              <a:ext uri="{FF2B5EF4-FFF2-40B4-BE49-F238E27FC236}">
                <a16:creationId xmlns:a16="http://schemas.microsoft.com/office/drawing/2014/main" id="{B5823A9F-A0B9-31DC-D715-61AFF52C3325}"/>
              </a:ext>
            </a:extLst>
          </p:cNvPr>
          <p:cNvSpPr/>
          <p:nvPr/>
        </p:nvSpPr>
        <p:spPr>
          <a:xfrm flipH="1">
            <a:off x="1137919" y="1846579"/>
            <a:ext cx="9916160" cy="2750981"/>
          </a:xfrm>
          <a:prstGeom prst="wedgeRoundRectCallout">
            <a:avLst>
              <a:gd name="adj1" fmla="val -31520"/>
              <a:gd name="adj2" fmla="val 66916"/>
              <a:gd name="adj3" fmla="val 16667"/>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 name="Marcador de contenido 2">
            <a:extLst>
              <a:ext uri="{FF2B5EF4-FFF2-40B4-BE49-F238E27FC236}">
                <a16:creationId xmlns:a16="http://schemas.microsoft.com/office/drawing/2014/main" id="{A9E4F104-8F7A-3455-9DE1-EFFE150C4440}"/>
              </a:ext>
            </a:extLst>
          </p:cNvPr>
          <p:cNvSpPr>
            <a:spLocks noGrp="1"/>
          </p:cNvSpPr>
          <p:nvPr>
            <p:ph idx="1"/>
          </p:nvPr>
        </p:nvSpPr>
        <p:spPr>
          <a:xfrm>
            <a:off x="1409701" y="2812042"/>
            <a:ext cx="3733799" cy="1948393"/>
          </a:xfrm>
        </p:spPr>
        <p:txBody>
          <a:bodyPr/>
          <a:lstStyle/>
          <a:p>
            <a:pPr marL="0" indent="0">
              <a:buNone/>
            </a:pPr>
            <a:r>
              <a:rPr lang="es-ES" dirty="0"/>
              <a:t>Componentes de exploración</a:t>
            </a:r>
          </a:p>
          <a:p>
            <a:pPr>
              <a:buFontTx/>
              <a:buChar char="-"/>
            </a:pPr>
            <a:r>
              <a:rPr lang="es-ES" dirty="0"/>
              <a:t>Cruce de cromosomas</a:t>
            </a:r>
            <a:br>
              <a:rPr lang="es-ES" dirty="0"/>
            </a:br>
            <a:r>
              <a:rPr lang="es-ES" dirty="0"/>
              <a:t>(entre rebaños)</a:t>
            </a:r>
          </a:p>
          <a:p>
            <a:pPr>
              <a:buFontTx/>
              <a:buChar char="-"/>
            </a:pPr>
            <a:r>
              <a:rPr lang="es-ES" dirty="0"/>
              <a:t>Heurística R-R</a:t>
            </a:r>
          </a:p>
        </p:txBody>
      </p:sp>
      <p:pic>
        <p:nvPicPr>
          <p:cNvPr id="4" name="Imagen 3" descr="Cara de una oveja&#10;&#10;Descripción generada automáticamente">
            <a:extLst>
              <a:ext uri="{FF2B5EF4-FFF2-40B4-BE49-F238E27FC236}">
                <a16:creationId xmlns:a16="http://schemas.microsoft.com/office/drawing/2014/main" id="{58B1F079-6E8C-8DCD-1196-F1BC03D058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04334" y="4711860"/>
            <a:ext cx="2987666" cy="2146140"/>
          </a:xfrm>
          <a:prstGeom prst="rect">
            <a:avLst/>
          </a:prstGeom>
        </p:spPr>
      </p:pic>
      <p:sp>
        <p:nvSpPr>
          <p:cNvPr id="6" name="Marcador de contenido 2">
            <a:extLst>
              <a:ext uri="{FF2B5EF4-FFF2-40B4-BE49-F238E27FC236}">
                <a16:creationId xmlns:a16="http://schemas.microsoft.com/office/drawing/2014/main" id="{99D275CF-DF32-3F67-63ED-F99A86DDABA3}"/>
              </a:ext>
            </a:extLst>
          </p:cNvPr>
          <p:cNvSpPr txBox="1">
            <a:spLocks/>
          </p:cNvSpPr>
          <p:nvPr/>
        </p:nvSpPr>
        <p:spPr>
          <a:xfrm>
            <a:off x="5924551" y="2812042"/>
            <a:ext cx="4857748" cy="1948393"/>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indent="0">
              <a:buFont typeface="Arial"/>
              <a:buNone/>
            </a:pPr>
            <a:r>
              <a:rPr lang="es-ES" dirty="0"/>
              <a:t>Componentes de explotación</a:t>
            </a:r>
          </a:p>
          <a:p>
            <a:pPr>
              <a:buFontTx/>
              <a:buChar char="-"/>
            </a:pPr>
            <a:r>
              <a:rPr lang="es-ES" dirty="0"/>
              <a:t>Cruce de genes </a:t>
            </a:r>
            <a:br>
              <a:rPr lang="es-ES" dirty="0"/>
            </a:br>
            <a:r>
              <a:rPr lang="es-ES" dirty="0"/>
              <a:t>(dentro del rebaño)</a:t>
            </a:r>
          </a:p>
        </p:txBody>
      </p:sp>
      <p:sp>
        <p:nvSpPr>
          <p:cNvPr id="10" name="CuadroTexto 9">
            <a:extLst>
              <a:ext uri="{FF2B5EF4-FFF2-40B4-BE49-F238E27FC236}">
                <a16:creationId xmlns:a16="http://schemas.microsoft.com/office/drawing/2014/main" id="{9806136E-5BD0-7173-6A66-BC66BED34366}"/>
              </a:ext>
            </a:extLst>
          </p:cNvPr>
          <p:cNvSpPr txBox="1"/>
          <p:nvPr/>
        </p:nvSpPr>
        <p:spPr>
          <a:xfrm>
            <a:off x="3212148" y="1846579"/>
            <a:ext cx="5267325" cy="1122871"/>
          </a:xfrm>
          <a:prstGeom prst="rect">
            <a:avLst/>
          </a:prstGeom>
          <a:noFill/>
          <a:ln>
            <a:solidFill>
              <a:schemeClr val="tx1"/>
            </a:solidFill>
          </a:ln>
          <a:scene3d>
            <a:camera prst="perspectiveRelaxedModerately"/>
            <a:lightRig rig="threePt" dir="t"/>
          </a:scene3d>
        </p:spPr>
        <p:txBody>
          <a:bodyPr wrap="square">
            <a:spAutoFit/>
          </a:bodyPr>
          <a:lstStyle/>
          <a:p>
            <a:pPr algn="ctr">
              <a:lnSpc>
                <a:spcPct val="107000"/>
              </a:lnSpc>
              <a:spcAft>
                <a:spcPts val="800"/>
              </a:spcAft>
            </a:pPr>
            <a:r>
              <a:rPr lang="es-ES" sz="3200" b="1" kern="100" dirty="0">
                <a:ln w="9525">
                  <a:solidFill>
                    <a:schemeClr val="bg1"/>
                  </a:solidFill>
                  <a:prstDash val="solid"/>
                </a:ln>
                <a:effectLst>
                  <a:outerShdw blurRad="12700" dist="38100" dir="2700000" algn="tl" rotWithShape="0">
                    <a:schemeClr val="bg1">
                      <a:lumMod val="50000"/>
                    </a:schemeClr>
                  </a:outerShdw>
                </a:effectLst>
                <a:latin typeface="Calibri" panose="020F0502020204030204" pitchFamily="34" charset="0"/>
                <a:ea typeface="Calibri" panose="020F0502020204030204" pitchFamily="34" charset="0"/>
                <a:cs typeface="Times New Roman" panose="02020603050405020304" pitchFamily="18" charset="0"/>
              </a:rPr>
              <a:t>Operación genética Multietapa</a:t>
            </a:r>
            <a:endParaRPr lang="es-ES" sz="1100" b="1" kern="100" dirty="0">
              <a:ln w="9525">
                <a:solidFill>
                  <a:schemeClr val="bg1"/>
                </a:solidFill>
                <a:prstDash val="solid"/>
              </a:ln>
              <a:effectLst>
                <a:outerShdw blurRad="12700" dist="38100" dir="2700000" algn="tl" rotWithShape="0">
                  <a:schemeClr val="bg1">
                    <a:lumMod val="50000"/>
                  </a:scheme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23173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7FBFD677-3925-07C5-64F6-7B11094D02B3}"/>
              </a:ext>
            </a:extLst>
          </p:cNvPr>
          <p:cNvSpPr txBox="1"/>
          <p:nvPr/>
        </p:nvSpPr>
        <p:spPr>
          <a:xfrm>
            <a:off x="2365697" y="928597"/>
            <a:ext cx="8597900" cy="707886"/>
          </a:xfrm>
          <a:prstGeom prst="rect">
            <a:avLst/>
          </a:prstGeom>
          <a:noFill/>
        </p:spPr>
        <p:txBody>
          <a:bodyPr wrap="square" rtlCol="0">
            <a:spAutoFit/>
          </a:bodyPr>
          <a:lstStyle/>
          <a:p>
            <a:r>
              <a:rPr lang="es-ES" sz="4000" dirty="0"/>
              <a:t>Fortalezas y debilidades del algoritmo</a:t>
            </a:r>
          </a:p>
        </p:txBody>
      </p:sp>
      <p:sp>
        <p:nvSpPr>
          <p:cNvPr id="3" name="Bocadillo: rectángulo con esquinas redondeadas 2">
            <a:extLst>
              <a:ext uri="{FF2B5EF4-FFF2-40B4-BE49-F238E27FC236}">
                <a16:creationId xmlns:a16="http://schemas.microsoft.com/office/drawing/2014/main" id="{A7F1F29A-0D68-C9F3-0AAD-19209DDFFC4D}"/>
              </a:ext>
            </a:extLst>
          </p:cNvPr>
          <p:cNvSpPr/>
          <p:nvPr/>
        </p:nvSpPr>
        <p:spPr>
          <a:xfrm flipH="1">
            <a:off x="1330960" y="1808480"/>
            <a:ext cx="9916160" cy="2377440"/>
          </a:xfrm>
          <a:prstGeom prst="wedgeRoundRectCallout">
            <a:avLst>
              <a:gd name="adj1" fmla="val -33281"/>
              <a:gd name="adj2" fmla="val 80230"/>
              <a:gd name="adj3" fmla="val 16667"/>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CuadroTexto 4">
            <a:extLst>
              <a:ext uri="{FF2B5EF4-FFF2-40B4-BE49-F238E27FC236}">
                <a16:creationId xmlns:a16="http://schemas.microsoft.com/office/drawing/2014/main" id="{FBBF3033-E1E1-F9A0-882E-058A40B5D22E}"/>
              </a:ext>
            </a:extLst>
          </p:cNvPr>
          <p:cNvSpPr txBox="1"/>
          <p:nvPr/>
        </p:nvSpPr>
        <p:spPr>
          <a:xfrm>
            <a:off x="1706880" y="2171700"/>
            <a:ext cx="4732020" cy="1354217"/>
          </a:xfrm>
          <a:prstGeom prst="rect">
            <a:avLst/>
          </a:prstGeom>
          <a:noFill/>
        </p:spPr>
        <p:txBody>
          <a:bodyPr wrap="square" rtlCol="0">
            <a:spAutoFit/>
          </a:bodyPr>
          <a:lstStyle/>
          <a:p>
            <a:pPr algn="ctr"/>
            <a:r>
              <a:rPr lang="es-ES" sz="2800" b="1" dirty="0"/>
              <a:t>Pros</a:t>
            </a:r>
            <a:endParaRPr lang="es-ES" sz="3200" b="1" dirty="0"/>
          </a:p>
          <a:p>
            <a:pPr marL="285750" indent="-285750">
              <a:buFontTx/>
              <a:buChar char="-"/>
            </a:pPr>
            <a:r>
              <a:rPr lang="es-ES" dirty="0"/>
              <a:t>Buen equilibrio de exploración vs explotación</a:t>
            </a:r>
          </a:p>
          <a:p>
            <a:pPr marL="285750" indent="-285750">
              <a:buFontTx/>
              <a:buChar char="-"/>
            </a:pPr>
            <a:r>
              <a:rPr lang="es-ES" dirty="0"/>
              <a:t>Buena exploración</a:t>
            </a:r>
          </a:p>
          <a:p>
            <a:pPr marL="285750" indent="-285750">
              <a:buFontTx/>
              <a:buChar char="-"/>
            </a:pPr>
            <a:r>
              <a:rPr lang="es-ES" dirty="0"/>
              <a:t>Simple de implementar</a:t>
            </a:r>
          </a:p>
        </p:txBody>
      </p:sp>
      <p:sp>
        <p:nvSpPr>
          <p:cNvPr id="6" name="CuadroTexto 5">
            <a:extLst>
              <a:ext uri="{FF2B5EF4-FFF2-40B4-BE49-F238E27FC236}">
                <a16:creationId xmlns:a16="http://schemas.microsoft.com/office/drawing/2014/main" id="{929F4311-04C3-7125-6B8A-84A932D2AAF1}"/>
              </a:ext>
            </a:extLst>
          </p:cNvPr>
          <p:cNvSpPr txBox="1"/>
          <p:nvPr/>
        </p:nvSpPr>
        <p:spPr>
          <a:xfrm>
            <a:off x="6664647" y="2171700"/>
            <a:ext cx="4033520" cy="1354217"/>
          </a:xfrm>
          <a:prstGeom prst="rect">
            <a:avLst/>
          </a:prstGeom>
          <a:noFill/>
        </p:spPr>
        <p:txBody>
          <a:bodyPr wrap="square" rtlCol="0">
            <a:spAutoFit/>
          </a:bodyPr>
          <a:lstStyle/>
          <a:p>
            <a:pPr algn="ctr"/>
            <a:r>
              <a:rPr lang="es-ES" sz="2800" b="1" dirty="0"/>
              <a:t>Contras</a:t>
            </a:r>
            <a:endParaRPr lang="es-ES" sz="3200" b="1" dirty="0"/>
          </a:p>
          <a:p>
            <a:pPr marL="285750" indent="-285750">
              <a:buFontTx/>
              <a:buChar char="-"/>
            </a:pPr>
            <a:r>
              <a:rPr lang="es-ES" dirty="0"/>
              <a:t>Explotación mejorable</a:t>
            </a:r>
          </a:p>
          <a:p>
            <a:pPr marL="285750" indent="-285750">
              <a:buFontTx/>
              <a:buChar char="-"/>
            </a:pPr>
            <a:r>
              <a:rPr lang="es-ES" dirty="0"/>
              <a:t>Mas costoso que el SGA</a:t>
            </a:r>
          </a:p>
          <a:p>
            <a:pPr marL="285750" indent="-285750">
              <a:buFontTx/>
              <a:buChar char="-"/>
            </a:pPr>
            <a:endParaRPr lang="es-ES" dirty="0"/>
          </a:p>
        </p:txBody>
      </p:sp>
      <p:pic>
        <p:nvPicPr>
          <p:cNvPr id="2" name="Imagen 1" descr="Cara de una oveja&#10;&#10;Descripción generada automáticamente">
            <a:extLst>
              <a:ext uri="{FF2B5EF4-FFF2-40B4-BE49-F238E27FC236}">
                <a16:creationId xmlns:a16="http://schemas.microsoft.com/office/drawing/2014/main" id="{3D01423C-CEA7-75AD-11D1-5BCC10A1BB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04334" y="4711860"/>
            <a:ext cx="2987666" cy="2146140"/>
          </a:xfrm>
          <a:prstGeom prst="rect">
            <a:avLst/>
          </a:prstGeom>
        </p:spPr>
      </p:pic>
    </p:spTree>
    <p:extLst>
      <p:ext uri="{BB962C8B-B14F-4D97-AF65-F5344CB8AC3E}">
        <p14:creationId xmlns:p14="http://schemas.microsoft.com/office/powerpoint/2010/main" val="1981402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13" name="Grupo 4212">
            <a:extLst>
              <a:ext uri="{FF2B5EF4-FFF2-40B4-BE49-F238E27FC236}">
                <a16:creationId xmlns:a16="http://schemas.microsoft.com/office/drawing/2014/main" id="{0CE7155C-3E09-9DEE-F08A-E590FE3473F1}"/>
              </a:ext>
            </a:extLst>
          </p:cNvPr>
          <p:cNvGrpSpPr/>
          <p:nvPr/>
        </p:nvGrpSpPr>
        <p:grpSpPr>
          <a:xfrm>
            <a:off x="0" y="95249"/>
            <a:ext cx="13185060" cy="723901"/>
            <a:chOff x="0" y="95249"/>
            <a:chExt cx="13185060" cy="723901"/>
          </a:xfrm>
        </p:grpSpPr>
        <p:grpSp>
          <p:nvGrpSpPr>
            <p:cNvPr id="62" name="Grupo 61">
              <a:extLst>
                <a:ext uri="{FF2B5EF4-FFF2-40B4-BE49-F238E27FC236}">
                  <a16:creationId xmlns:a16="http://schemas.microsoft.com/office/drawing/2014/main" id="{CEAE35F6-6864-4EEF-4B49-E093D5CB4B2D}"/>
                </a:ext>
              </a:extLst>
            </p:cNvPr>
            <p:cNvGrpSpPr/>
            <p:nvPr/>
          </p:nvGrpSpPr>
          <p:grpSpPr>
            <a:xfrm>
              <a:off x="0" y="95249"/>
              <a:ext cx="4395020" cy="723901"/>
              <a:chOff x="1386354" y="247649"/>
              <a:chExt cx="4395020" cy="723901"/>
            </a:xfrm>
          </p:grpSpPr>
          <p:pic>
            <p:nvPicPr>
              <p:cNvPr id="29" name="Picture 2" descr="Dolly: dos décadas de la clonación del primer mamífero | Ciencia | EL PAÍS">
                <a:extLst>
                  <a:ext uri="{FF2B5EF4-FFF2-40B4-BE49-F238E27FC236}">
                    <a16:creationId xmlns:a16="http://schemas.microsoft.com/office/drawing/2014/main" id="{BCE1BFB7-AD0D-3D63-42FE-56AE17D6259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2" descr="Dolly: dos décadas de la clonación del primer mamífero | Ciencia | EL PAÍS">
                <a:extLst>
                  <a:ext uri="{FF2B5EF4-FFF2-40B4-BE49-F238E27FC236}">
                    <a16:creationId xmlns:a16="http://schemas.microsoft.com/office/drawing/2014/main" id="{7DFE259B-0636-FE90-0911-5E3D2953DCF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3" name="Grupo 62">
              <a:extLst>
                <a:ext uri="{FF2B5EF4-FFF2-40B4-BE49-F238E27FC236}">
                  <a16:creationId xmlns:a16="http://schemas.microsoft.com/office/drawing/2014/main" id="{67DFBC7D-C184-0F8E-C015-52C121AD4377}"/>
                </a:ext>
              </a:extLst>
            </p:cNvPr>
            <p:cNvGrpSpPr/>
            <p:nvPr/>
          </p:nvGrpSpPr>
          <p:grpSpPr>
            <a:xfrm>
              <a:off x="4395020" y="95249"/>
              <a:ext cx="4395020" cy="723901"/>
              <a:chOff x="1386354" y="247649"/>
              <a:chExt cx="4395020" cy="723901"/>
            </a:xfrm>
          </p:grpSpPr>
          <p:pic>
            <p:nvPicPr>
              <p:cNvPr id="4096" name="Picture 2" descr="Dolly: dos décadas de la clonación del primer mamífero | Ciencia | EL PAÍS">
                <a:extLst>
                  <a:ext uri="{FF2B5EF4-FFF2-40B4-BE49-F238E27FC236}">
                    <a16:creationId xmlns:a16="http://schemas.microsoft.com/office/drawing/2014/main" id="{8D1C3583-DC4C-EB67-4EFF-967572B69F3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097" name="Picture 2" descr="Dolly: dos décadas de la clonación del primer mamífero | Ciencia | EL PAÍS">
                <a:extLst>
                  <a:ext uri="{FF2B5EF4-FFF2-40B4-BE49-F238E27FC236}">
                    <a16:creationId xmlns:a16="http://schemas.microsoft.com/office/drawing/2014/main" id="{2A22D7A2-A408-CB3C-34AF-D19A16F31B9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099" name="Grupo 4098">
              <a:extLst>
                <a:ext uri="{FF2B5EF4-FFF2-40B4-BE49-F238E27FC236}">
                  <a16:creationId xmlns:a16="http://schemas.microsoft.com/office/drawing/2014/main" id="{AEE27AE1-E68F-5FBB-C08F-C1A750038D72}"/>
                </a:ext>
              </a:extLst>
            </p:cNvPr>
            <p:cNvGrpSpPr/>
            <p:nvPr/>
          </p:nvGrpSpPr>
          <p:grpSpPr>
            <a:xfrm>
              <a:off x="8790040" y="95249"/>
              <a:ext cx="4395020" cy="723901"/>
              <a:chOff x="1386354" y="247649"/>
              <a:chExt cx="4395020" cy="723901"/>
            </a:xfrm>
          </p:grpSpPr>
          <p:pic>
            <p:nvPicPr>
              <p:cNvPr id="4100" name="Picture 2" descr="Dolly: dos décadas de la clonación del primer mamífero | Ciencia | EL PAÍS">
                <a:extLst>
                  <a:ext uri="{FF2B5EF4-FFF2-40B4-BE49-F238E27FC236}">
                    <a16:creationId xmlns:a16="http://schemas.microsoft.com/office/drawing/2014/main" id="{9E20EFC6-2212-326A-AC3D-963ABB55A60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01" name="Picture 2" descr="Dolly: dos décadas de la clonación del primer mamífero | Ciencia | EL PAÍS">
                <a:extLst>
                  <a:ext uri="{FF2B5EF4-FFF2-40B4-BE49-F238E27FC236}">
                    <a16:creationId xmlns:a16="http://schemas.microsoft.com/office/drawing/2014/main" id="{21626A57-1888-2DF9-EF4C-F068A6ED6F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4212" name="Grupo 4211">
            <a:extLst>
              <a:ext uri="{FF2B5EF4-FFF2-40B4-BE49-F238E27FC236}">
                <a16:creationId xmlns:a16="http://schemas.microsoft.com/office/drawing/2014/main" id="{D622D386-A469-A72E-39FA-5FC278277968}"/>
              </a:ext>
            </a:extLst>
          </p:cNvPr>
          <p:cNvGrpSpPr/>
          <p:nvPr/>
        </p:nvGrpSpPr>
        <p:grpSpPr>
          <a:xfrm>
            <a:off x="-496530" y="819150"/>
            <a:ext cx="13185060" cy="723901"/>
            <a:chOff x="-496530" y="819150"/>
            <a:chExt cx="13185060" cy="723901"/>
          </a:xfrm>
        </p:grpSpPr>
        <p:grpSp>
          <p:nvGrpSpPr>
            <p:cNvPr id="4104" name="Grupo 4103">
              <a:extLst>
                <a:ext uri="{FF2B5EF4-FFF2-40B4-BE49-F238E27FC236}">
                  <a16:creationId xmlns:a16="http://schemas.microsoft.com/office/drawing/2014/main" id="{11A05CD7-F259-70BD-939D-5011E9AC2BA3}"/>
                </a:ext>
              </a:extLst>
            </p:cNvPr>
            <p:cNvGrpSpPr/>
            <p:nvPr/>
          </p:nvGrpSpPr>
          <p:grpSpPr>
            <a:xfrm>
              <a:off x="-496530" y="819150"/>
              <a:ext cx="4395020" cy="723901"/>
              <a:chOff x="1386354" y="247649"/>
              <a:chExt cx="4395020" cy="723901"/>
            </a:xfrm>
          </p:grpSpPr>
          <p:pic>
            <p:nvPicPr>
              <p:cNvPr id="4111" name="Picture 2" descr="Dolly: dos décadas de la clonación del primer mamífero | Ciencia | EL PAÍS">
                <a:extLst>
                  <a:ext uri="{FF2B5EF4-FFF2-40B4-BE49-F238E27FC236}">
                    <a16:creationId xmlns:a16="http://schemas.microsoft.com/office/drawing/2014/main" id="{D5293379-5B29-36D5-7E3B-CD1ADDE6D7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12" name="Picture 2" descr="Dolly: dos décadas de la clonación del primer mamífero | Ciencia | EL PAÍS">
                <a:extLst>
                  <a:ext uri="{FF2B5EF4-FFF2-40B4-BE49-F238E27FC236}">
                    <a16:creationId xmlns:a16="http://schemas.microsoft.com/office/drawing/2014/main" id="{3E2C19D9-5548-4838-3FFE-93875185FC6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05" name="Grupo 4104">
              <a:extLst>
                <a:ext uri="{FF2B5EF4-FFF2-40B4-BE49-F238E27FC236}">
                  <a16:creationId xmlns:a16="http://schemas.microsoft.com/office/drawing/2014/main" id="{B56BCB72-C732-292D-B836-D4D6FC36E651}"/>
                </a:ext>
              </a:extLst>
            </p:cNvPr>
            <p:cNvGrpSpPr/>
            <p:nvPr/>
          </p:nvGrpSpPr>
          <p:grpSpPr>
            <a:xfrm>
              <a:off x="3898490" y="819150"/>
              <a:ext cx="4395020" cy="723901"/>
              <a:chOff x="1386354" y="247649"/>
              <a:chExt cx="4395020" cy="723901"/>
            </a:xfrm>
          </p:grpSpPr>
          <p:pic>
            <p:nvPicPr>
              <p:cNvPr id="4109" name="Picture 2" descr="Dolly: dos décadas de la clonación del primer mamífero | Ciencia | EL PAÍS">
                <a:extLst>
                  <a:ext uri="{FF2B5EF4-FFF2-40B4-BE49-F238E27FC236}">
                    <a16:creationId xmlns:a16="http://schemas.microsoft.com/office/drawing/2014/main" id="{E5518E1B-2550-022D-0529-5D2E67DF92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10" name="Picture 2" descr="Dolly: dos décadas de la clonación del primer mamífero | Ciencia | EL PAÍS">
                <a:extLst>
                  <a:ext uri="{FF2B5EF4-FFF2-40B4-BE49-F238E27FC236}">
                    <a16:creationId xmlns:a16="http://schemas.microsoft.com/office/drawing/2014/main" id="{A46C96E1-FF7D-4936-CFB1-D3341055FD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06" name="Grupo 4105">
              <a:extLst>
                <a:ext uri="{FF2B5EF4-FFF2-40B4-BE49-F238E27FC236}">
                  <a16:creationId xmlns:a16="http://schemas.microsoft.com/office/drawing/2014/main" id="{89429C99-EC83-C7C8-F2F1-CDD58F3CEA9A}"/>
                </a:ext>
              </a:extLst>
            </p:cNvPr>
            <p:cNvGrpSpPr/>
            <p:nvPr/>
          </p:nvGrpSpPr>
          <p:grpSpPr>
            <a:xfrm>
              <a:off x="8293510" y="819150"/>
              <a:ext cx="4395020" cy="723901"/>
              <a:chOff x="1386354" y="247649"/>
              <a:chExt cx="4395020" cy="723901"/>
            </a:xfrm>
          </p:grpSpPr>
          <p:pic>
            <p:nvPicPr>
              <p:cNvPr id="4107" name="Picture 2" descr="Dolly: dos décadas de la clonación del primer mamífero | Ciencia | EL PAÍS">
                <a:extLst>
                  <a:ext uri="{FF2B5EF4-FFF2-40B4-BE49-F238E27FC236}">
                    <a16:creationId xmlns:a16="http://schemas.microsoft.com/office/drawing/2014/main" id="{B4DE920A-CF82-A893-5030-DCA3DDD222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2" descr="Dolly: dos décadas de la clonación del primer mamífero | Ciencia | EL PAÍS">
                <a:extLst>
                  <a:ext uri="{FF2B5EF4-FFF2-40B4-BE49-F238E27FC236}">
                    <a16:creationId xmlns:a16="http://schemas.microsoft.com/office/drawing/2014/main" id="{ABA8D801-F393-34FC-A8F3-BBBC4426DC5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4211" name="Grupo 4210">
            <a:extLst>
              <a:ext uri="{FF2B5EF4-FFF2-40B4-BE49-F238E27FC236}">
                <a16:creationId xmlns:a16="http://schemas.microsoft.com/office/drawing/2014/main" id="{6168F8F2-E439-A7B3-A6CE-B65DF32AE073}"/>
              </a:ext>
            </a:extLst>
          </p:cNvPr>
          <p:cNvGrpSpPr/>
          <p:nvPr/>
        </p:nvGrpSpPr>
        <p:grpSpPr>
          <a:xfrm>
            <a:off x="0" y="1419225"/>
            <a:ext cx="13185060" cy="723901"/>
            <a:chOff x="0" y="1419225"/>
            <a:chExt cx="13185060" cy="723901"/>
          </a:xfrm>
        </p:grpSpPr>
        <p:grpSp>
          <p:nvGrpSpPr>
            <p:cNvPr id="4114" name="Grupo 4113">
              <a:extLst>
                <a:ext uri="{FF2B5EF4-FFF2-40B4-BE49-F238E27FC236}">
                  <a16:creationId xmlns:a16="http://schemas.microsoft.com/office/drawing/2014/main" id="{96122C5D-013F-EA43-0FF4-330E2DD878F1}"/>
                </a:ext>
              </a:extLst>
            </p:cNvPr>
            <p:cNvGrpSpPr/>
            <p:nvPr/>
          </p:nvGrpSpPr>
          <p:grpSpPr>
            <a:xfrm>
              <a:off x="0" y="1419225"/>
              <a:ext cx="4395020" cy="723901"/>
              <a:chOff x="1386354" y="247649"/>
              <a:chExt cx="4395020" cy="723901"/>
            </a:xfrm>
          </p:grpSpPr>
          <p:pic>
            <p:nvPicPr>
              <p:cNvPr id="4121" name="Picture 2" descr="Dolly: dos décadas de la clonación del primer mamífero | Ciencia | EL PAÍS">
                <a:extLst>
                  <a:ext uri="{FF2B5EF4-FFF2-40B4-BE49-F238E27FC236}">
                    <a16:creationId xmlns:a16="http://schemas.microsoft.com/office/drawing/2014/main" id="{4B60D680-1906-6B1F-A709-084DDD7BB4C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22" name="Picture 2" descr="Dolly: dos décadas de la clonación del primer mamífero | Ciencia | EL PAÍS">
                <a:extLst>
                  <a:ext uri="{FF2B5EF4-FFF2-40B4-BE49-F238E27FC236}">
                    <a16:creationId xmlns:a16="http://schemas.microsoft.com/office/drawing/2014/main" id="{E6AFBA76-C8BE-1B17-E1C6-845FBCD2207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15" name="Grupo 4114">
              <a:extLst>
                <a:ext uri="{FF2B5EF4-FFF2-40B4-BE49-F238E27FC236}">
                  <a16:creationId xmlns:a16="http://schemas.microsoft.com/office/drawing/2014/main" id="{0C205BAA-1A90-1374-C260-09CD2E32D966}"/>
                </a:ext>
              </a:extLst>
            </p:cNvPr>
            <p:cNvGrpSpPr/>
            <p:nvPr/>
          </p:nvGrpSpPr>
          <p:grpSpPr>
            <a:xfrm>
              <a:off x="4395020" y="1419225"/>
              <a:ext cx="4395020" cy="723901"/>
              <a:chOff x="1386354" y="247649"/>
              <a:chExt cx="4395020" cy="723901"/>
            </a:xfrm>
          </p:grpSpPr>
          <p:pic>
            <p:nvPicPr>
              <p:cNvPr id="4119" name="Picture 2" descr="Dolly: dos décadas de la clonación del primer mamífero | Ciencia | EL PAÍS">
                <a:extLst>
                  <a:ext uri="{FF2B5EF4-FFF2-40B4-BE49-F238E27FC236}">
                    <a16:creationId xmlns:a16="http://schemas.microsoft.com/office/drawing/2014/main" id="{36FFBEF4-32C2-C9D0-FA4A-420E5505D4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20" name="Picture 2" descr="Dolly: dos décadas de la clonación del primer mamífero | Ciencia | EL PAÍS">
                <a:extLst>
                  <a:ext uri="{FF2B5EF4-FFF2-40B4-BE49-F238E27FC236}">
                    <a16:creationId xmlns:a16="http://schemas.microsoft.com/office/drawing/2014/main" id="{9A095D68-F957-E855-6AEE-731FFFDB1A9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16" name="Grupo 4115">
              <a:extLst>
                <a:ext uri="{FF2B5EF4-FFF2-40B4-BE49-F238E27FC236}">
                  <a16:creationId xmlns:a16="http://schemas.microsoft.com/office/drawing/2014/main" id="{07B9101E-E8FB-AE69-DA9E-7F9063A8ED88}"/>
                </a:ext>
              </a:extLst>
            </p:cNvPr>
            <p:cNvGrpSpPr/>
            <p:nvPr/>
          </p:nvGrpSpPr>
          <p:grpSpPr>
            <a:xfrm>
              <a:off x="8790040" y="1419225"/>
              <a:ext cx="4395020" cy="723901"/>
              <a:chOff x="1386354" y="247649"/>
              <a:chExt cx="4395020" cy="723901"/>
            </a:xfrm>
          </p:grpSpPr>
          <p:pic>
            <p:nvPicPr>
              <p:cNvPr id="4117" name="Picture 2" descr="Dolly: dos décadas de la clonación del primer mamífero | Ciencia | EL PAÍS">
                <a:extLst>
                  <a:ext uri="{FF2B5EF4-FFF2-40B4-BE49-F238E27FC236}">
                    <a16:creationId xmlns:a16="http://schemas.microsoft.com/office/drawing/2014/main" id="{52A8B79C-6688-732D-DC46-9D348FF48E9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18" name="Picture 2" descr="Dolly: dos décadas de la clonación del primer mamífero | Ciencia | EL PAÍS">
                <a:extLst>
                  <a:ext uri="{FF2B5EF4-FFF2-40B4-BE49-F238E27FC236}">
                    <a16:creationId xmlns:a16="http://schemas.microsoft.com/office/drawing/2014/main" id="{88AB409E-347B-1E56-B983-9D4F471BD84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4210" name="Grupo 4209">
            <a:extLst>
              <a:ext uri="{FF2B5EF4-FFF2-40B4-BE49-F238E27FC236}">
                <a16:creationId xmlns:a16="http://schemas.microsoft.com/office/drawing/2014/main" id="{36CAE695-788B-C1D1-C3BD-6933187E0705}"/>
              </a:ext>
            </a:extLst>
          </p:cNvPr>
          <p:cNvGrpSpPr/>
          <p:nvPr/>
        </p:nvGrpSpPr>
        <p:grpSpPr>
          <a:xfrm>
            <a:off x="-496530" y="2128943"/>
            <a:ext cx="13185060" cy="723901"/>
            <a:chOff x="-496530" y="2128943"/>
            <a:chExt cx="13185060" cy="723901"/>
          </a:xfrm>
        </p:grpSpPr>
        <p:grpSp>
          <p:nvGrpSpPr>
            <p:cNvPr id="4124" name="Grupo 4123">
              <a:extLst>
                <a:ext uri="{FF2B5EF4-FFF2-40B4-BE49-F238E27FC236}">
                  <a16:creationId xmlns:a16="http://schemas.microsoft.com/office/drawing/2014/main" id="{7AC9AE76-435F-20A1-201D-431C84EACA65}"/>
                </a:ext>
              </a:extLst>
            </p:cNvPr>
            <p:cNvGrpSpPr/>
            <p:nvPr/>
          </p:nvGrpSpPr>
          <p:grpSpPr>
            <a:xfrm>
              <a:off x="-496530" y="2128943"/>
              <a:ext cx="4395020" cy="723901"/>
              <a:chOff x="1386354" y="247649"/>
              <a:chExt cx="4395020" cy="723901"/>
            </a:xfrm>
          </p:grpSpPr>
          <p:pic>
            <p:nvPicPr>
              <p:cNvPr id="4131" name="Picture 2" descr="Dolly: dos décadas de la clonación del primer mamífero | Ciencia | EL PAÍS">
                <a:extLst>
                  <a:ext uri="{FF2B5EF4-FFF2-40B4-BE49-F238E27FC236}">
                    <a16:creationId xmlns:a16="http://schemas.microsoft.com/office/drawing/2014/main" id="{9ABB1A46-6BA1-95EE-A7D7-B0B8F72166A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32" name="Picture 2" descr="Dolly: dos décadas de la clonación del primer mamífero | Ciencia | EL PAÍS">
                <a:extLst>
                  <a:ext uri="{FF2B5EF4-FFF2-40B4-BE49-F238E27FC236}">
                    <a16:creationId xmlns:a16="http://schemas.microsoft.com/office/drawing/2014/main" id="{D219D2AA-3F70-2BA8-2175-AA8786927E7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25" name="Grupo 4124">
              <a:extLst>
                <a:ext uri="{FF2B5EF4-FFF2-40B4-BE49-F238E27FC236}">
                  <a16:creationId xmlns:a16="http://schemas.microsoft.com/office/drawing/2014/main" id="{D0121E26-11F4-303E-C5D9-09F2663F7FC5}"/>
                </a:ext>
              </a:extLst>
            </p:cNvPr>
            <p:cNvGrpSpPr/>
            <p:nvPr/>
          </p:nvGrpSpPr>
          <p:grpSpPr>
            <a:xfrm>
              <a:off x="3898490" y="2128943"/>
              <a:ext cx="4395020" cy="723901"/>
              <a:chOff x="1386354" y="247649"/>
              <a:chExt cx="4395020" cy="723901"/>
            </a:xfrm>
          </p:grpSpPr>
          <p:pic>
            <p:nvPicPr>
              <p:cNvPr id="4129" name="Picture 2" descr="Dolly: dos décadas de la clonación del primer mamífero | Ciencia | EL PAÍS">
                <a:extLst>
                  <a:ext uri="{FF2B5EF4-FFF2-40B4-BE49-F238E27FC236}">
                    <a16:creationId xmlns:a16="http://schemas.microsoft.com/office/drawing/2014/main" id="{B75FB6A5-908B-E986-ABED-FAB696CE33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30" name="Picture 2" descr="Dolly: dos décadas de la clonación del primer mamífero | Ciencia | EL PAÍS">
                <a:extLst>
                  <a:ext uri="{FF2B5EF4-FFF2-40B4-BE49-F238E27FC236}">
                    <a16:creationId xmlns:a16="http://schemas.microsoft.com/office/drawing/2014/main" id="{20EAFAE4-08F0-E1D0-4594-33670DB853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26" name="Grupo 4125">
              <a:extLst>
                <a:ext uri="{FF2B5EF4-FFF2-40B4-BE49-F238E27FC236}">
                  <a16:creationId xmlns:a16="http://schemas.microsoft.com/office/drawing/2014/main" id="{A8C28758-C44B-B30C-90E8-1A0FC662D681}"/>
                </a:ext>
              </a:extLst>
            </p:cNvPr>
            <p:cNvGrpSpPr/>
            <p:nvPr/>
          </p:nvGrpSpPr>
          <p:grpSpPr>
            <a:xfrm>
              <a:off x="8293510" y="2128943"/>
              <a:ext cx="4395020" cy="723901"/>
              <a:chOff x="1386354" y="247649"/>
              <a:chExt cx="4395020" cy="723901"/>
            </a:xfrm>
          </p:grpSpPr>
          <p:pic>
            <p:nvPicPr>
              <p:cNvPr id="4127" name="Picture 2" descr="Dolly: dos décadas de la clonación del primer mamífero | Ciencia | EL PAÍS">
                <a:extLst>
                  <a:ext uri="{FF2B5EF4-FFF2-40B4-BE49-F238E27FC236}">
                    <a16:creationId xmlns:a16="http://schemas.microsoft.com/office/drawing/2014/main" id="{0DF645D4-D855-C21A-FE3E-C79F77E5358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28" name="Picture 2" descr="Dolly: dos décadas de la clonación del primer mamífero | Ciencia | EL PAÍS">
                <a:extLst>
                  <a:ext uri="{FF2B5EF4-FFF2-40B4-BE49-F238E27FC236}">
                    <a16:creationId xmlns:a16="http://schemas.microsoft.com/office/drawing/2014/main" id="{D1CF627F-E852-7710-96EC-14ECA57CB39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4209" name="Grupo 4208">
            <a:extLst>
              <a:ext uri="{FF2B5EF4-FFF2-40B4-BE49-F238E27FC236}">
                <a16:creationId xmlns:a16="http://schemas.microsoft.com/office/drawing/2014/main" id="{D463AEEE-4749-98C9-9363-62AFAAB1367A}"/>
              </a:ext>
            </a:extLst>
          </p:cNvPr>
          <p:cNvGrpSpPr/>
          <p:nvPr/>
        </p:nvGrpSpPr>
        <p:grpSpPr>
          <a:xfrm>
            <a:off x="0" y="2857076"/>
            <a:ext cx="13185060" cy="723901"/>
            <a:chOff x="0" y="2857076"/>
            <a:chExt cx="13185060" cy="723901"/>
          </a:xfrm>
        </p:grpSpPr>
        <p:grpSp>
          <p:nvGrpSpPr>
            <p:cNvPr id="4134" name="Grupo 4133">
              <a:extLst>
                <a:ext uri="{FF2B5EF4-FFF2-40B4-BE49-F238E27FC236}">
                  <a16:creationId xmlns:a16="http://schemas.microsoft.com/office/drawing/2014/main" id="{8ABA3404-E098-989C-EF97-6E070A2CB7F0}"/>
                </a:ext>
              </a:extLst>
            </p:cNvPr>
            <p:cNvGrpSpPr/>
            <p:nvPr/>
          </p:nvGrpSpPr>
          <p:grpSpPr>
            <a:xfrm>
              <a:off x="0" y="2857076"/>
              <a:ext cx="4395020" cy="723901"/>
              <a:chOff x="1386354" y="247649"/>
              <a:chExt cx="4395020" cy="723901"/>
            </a:xfrm>
          </p:grpSpPr>
          <p:pic>
            <p:nvPicPr>
              <p:cNvPr id="4141" name="Picture 2" descr="Dolly: dos décadas de la clonación del primer mamífero | Ciencia | EL PAÍS">
                <a:extLst>
                  <a:ext uri="{FF2B5EF4-FFF2-40B4-BE49-F238E27FC236}">
                    <a16:creationId xmlns:a16="http://schemas.microsoft.com/office/drawing/2014/main" id="{9F6B0610-AE02-A514-4CB9-29D3A6DB65D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42" name="Picture 2" descr="Dolly: dos décadas de la clonación del primer mamífero | Ciencia | EL PAÍS">
                <a:extLst>
                  <a:ext uri="{FF2B5EF4-FFF2-40B4-BE49-F238E27FC236}">
                    <a16:creationId xmlns:a16="http://schemas.microsoft.com/office/drawing/2014/main" id="{E4C94192-E7F8-752A-E50C-3C88A6BB9E2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35" name="Grupo 4134">
              <a:extLst>
                <a:ext uri="{FF2B5EF4-FFF2-40B4-BE49-F238E27FC236}">
                  <a16:creationId xmlns:a16="http://schemas.microsoft.com/office/drawing/2014/main" id="{B0D7ADC0-D710-80FA-99CF-C6B74A73B9D8}"/>
                </a:ext>
              </a:extLst>
            </p:cNvPr>
            <p:cNvGrpSpPr/>
            <p:nvPr/>
          </p:nvGrpSpPr>
          <p:grpSpPr>
            <a:xfrm>
              <a:off x="4395020" y="2857076"/>
              <a:ext cx="4395020" cy="723901"/>
              <a:chOff x="1386354" y="247649"/>
              <a:chExt cx="4395020" cy="723901"/>
            </a:xfrm>
          </p:grpSpPr>
          <p:pic>
            <p:nvPicPr>
              <p:cNvPr id="4139" name="Picture 2" descr="Dolly: dos décadas de la clonación del primer mamífero | Ciencia | EL PAÍS">
                <a:extLst>
                  <a:ext uri="{FF2B5EF4-FFF2-40B4-BE49-F238E27FC236}">
                    <a16:creationId xmlns:a16="http://schemas.microsoft.com/office/drawing/2014/main" id="{73CEC373-7D4A-87E8-9A36-11A6547B03A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40" name="Picture 2" descr="Dolly: dos décadas de la clonación del primer mamífero | Ciencia | EL PAÍS">
                <a:extLst>
                  <a:ext uri="{FF2B5EF4-FFF2-40B4-BE49-F238E27FC236}">
                    <a16:creationId xmlns:a16="http://schemas.microsoft.com/office/drawing/2014/main" id="{C42DA6E6-2334-1A05-6AF9-B3EDFBD5BD5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36" name="Grupo 4135">
              <a:extLst>
                <a:ext uri="{FF2B5EF4-FFF2-40B4-BE49-F238E27FC236}">
                  <a16:creationId xmlns:a16="http://schemas.microsoft.com/office/drawing/2014/main" id="{C92CBE48-125F-75CA-8781-4234CBE569B5}"/>
                </a:ext>
              </a:extLst>
            </p:cNvPr>
            <p:cNvGrpSpPr/>
            <p:nvPr/>
          </p:nvGrpSpPr>
          <p:grpSpPr>
            <a:xfrm>
              <a:off x="8790040" y="2857076"/>
              <a:ext cx="4395020" cy="723901"/>
              <a:chOff x="1386354" y="247649"/>
              <a:chExt cx="4395020" cy="723901"/>
            </a:xfrm>
          </p:grpSpPr>
          <p:pic>
            <p:nvPicPr>
              <p:cNvPr id="4137" name="Picture 2" descr="Dolly: dos décadas de la clonación del primer mamífero | Ciencia | EL PAÍS">
                <a:extLst>
                  <a:ext uri="{FF2B5EF4-FFF2-40B4-BE49-F238E27FC236}">
                    <a16:creationId xmlns:a16="http://schemas.microsoft.com/office/drawing/2014/main" id="{C16FA42D-5AEF-422E-C0DB-3B82B5B95D7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38" name="Picture 2" descr="Dolly: dos décadas de la clonación del primer mamífero | Ciencia | EL PAÍS">
                <a:extLst>
                  <a:ext uri="{FF2B5EF4-FFF2-40B4-BE49-F238E27FC236}">
                    <a16:creationId xmlns:a16="http://schemas.microsoft.com/office/drawing/2014/main" id="{5A0507AA-E710-3B1F-AE69-A10D87FB4C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4208" name="Grupo 4207">
            <a:extLst>
              <a:ext uri="{FF2B5EF4-FFF2-40B4-BE49-F238E27FC236}">
                <a16:creationId xmlns:a16="http://schemas.microsoft.com/office/drawing/2014/main" id="{33FB3088-46B0-3A12-2E5B-D4B83591B888}"/>
              </a:ext>
            </a:extLst>
          </p:cNvPr>
          <p:cNvGrpSpPr/>
          <p:nvPr/>
        </p:nvGrpSpPr>
        <p:grpSpPr>
          <a:xfrm>
            <a:off x="-496530" y="3585844"/>
            <a:ext cx="13185060" cy="723901"/>
            <a:chOff x="-496530" y="3585844"/>
            <a:chExt cx="13185060" cy="723901"/>
          </a:xfrm>
        </p:grpSpPr>
        <p:grpSp>
          <p:nvGrpSpPr>
            <p:cNvPr id="4144" name="Grupo 4143">
              <a:extLst>
                <a:ext uri="{FF2B5EF4-FFF2-40B4-BE49-F238E27FC236}">
                  <a16:creationId xmlns:a16="http://schemas.microsoft.com/office/drawing/2014/main" id="{CB1434A2-3E8F-E91C-39CB-6A5C42E2A062}"/>
                </a:ext>
              </a:extLst>
            </p:cNvPr>
            <p:cNvGrpSpPr/>
            <p:nvPr/>
          </p:nvGrpSpPr>
          <p:grpSpPr>
            <a:xfrm>
              <a:off x="-496530" y="3585844"/>
              <a:ext cx="4395020" cy="723901"/>
              <a:chOff x="1386354" y="247649"/>
              <a:chExt cx="4395020" cy="723901"/>
            </a:xfrm>
          </p:grpSpPr>
          <p:pic>
            <p:nvPicPr>
              <p:cNvPr id="4151" name="Picture 2" descr="Dolly: dos décadas de la clonación del primer mamífero | Ciencia | EL PAÍS">
                <a:extLst>
                  <a:ext uri="{FF2B5EF4-FFF2-40B4-BE49-F238E27FC236}">
                    <a16:creationId xmlns:a16="http://schemas.microsoft.com/office/drawing/2014/main" id="{AE1D7F27-0986-472C-9590-A72648A2999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52" name="Picture 2" descr="Dolly: dos décadas de la clonación del primer mamífero | Ciencia | EL PAÍS">
                <a:extLst>
                  <a:ext uri="{FF2B5EF4-FFF2-40B4-BE49-F238E27FC236}">
                    <a16:creationId xmlns:a16="http://schemas.microsoft.com/office/drawing/2014/main" id="{8698C976-0AB6-A31B-3A93-E5B5C1BC2C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45" name="Grupo 4144">
              <a:extLst>
                <a:ext uri="{FF2B5EF4-FFF2-40B4-BE49-F238E27FC236}">
                  <a16:creationId xmlns:a16="http://schemas.microsoft.com/office/drawing/2014/main" id="{5EF00262-9E10-F134-AB25-DE2E5EC500E2}"/>
                </a:ext>
              </a:extLst>
            </p:cNvPr>
            <p:cNvGrpSpPr/>
            <p:nvPr/>
          </p:nvGrpSpPr>
          <p:grpSpPr>
            <a:xfrm>
              <a:off x="3898490" y="3585844"/>
              <a:ext cx="4395020" cy="723901"/>
              <a:chOff x="1386354" y="247649"/>
              <a:chExt cx="4395020" cy="723901"/>
            </a:xfrm>
          </p:grpSpPr>
          <p:pic>
            <p:nvPicPr>
              <p:cNvPr id="4149" name="Picture 2" descr="Dolly: dos décadas de la clonación del primer mamífero | Ciencia | EL PAÍS">
                <a:extLst>
                  <a:ext uri="{FF2B5EF4-FFF2-40B4-BE49-F238E27FC236}">
                    <a16:creationId xmlns:a16="http://schemas.microsoft.com/office/drawing/2014/main" id="{CE6070BC-30F6-E15D-824D-474114EF2EE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50" name="Picture 2" descr="Dolly: dos décadas de la clonación del primer mamífero | Ciencia | EL PAÍS">
                <a:extLst>
                  <a:ext uri="{FF2B5EF4-FFF2-40B4-BE49-F238E27FC236}">
                    <a16:creationId xmlns:a16="http://schemas.microsoft.com/office/drawing/2014/main" id="{F3316312-53EF-7061-E8CA-F2AE2D26A0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46" name="Grupo 4145">
              <a:extLst>
                <a:ext uri="{FF2B5EF4-FFF2-40B4-BE49-F238E27FC236}">
                  <a16:creationId xmlns:a16="http://schemas.microsoft.com/office/drawing/2014/main" id="{76864C55-DE93-5797-D565-5E529BB5779A}"/>
                </a:ext>
              </a:extLst>
            </p:cNvPr>
            <p:cNvGrpSpPr/>
            <p:nvPr/>
          </p:nvGrpSpPr>
          <p:grpSpPr>
            <a:xfrm>
              <a:off x="8293510" y="3585844"/>
              <a:ext cx="4395020" cy="723901"/>
              <a:chOff x="1386354" y="247649"/>
              <a:chExt cx="4395020" cy="723901"/>
            </a:xfrm>
          </p:grpSpPr>
          <p:pic>
            <p:nvPicPr>
              <p:cNvPr id="4147" name="Picture 2" descr="Dolly: dos décadas de la clonación del primer mamífero | Ciencia | EL PAÍS">
                <a:extLst>
                  <a:ext uri="{FF2B5EF4-FFF2-40B4-BE49-F238E27FC236}">
                    <a16:creationId xmlns:a16="http://schemas.microsoft.com/office/drawing/2014/main" id="{0A7F91A7-B27E-ED73-1864-C7B1538FBC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48" name="Picture 2" descr="Dolly: dos décadas de la clonación del primer mamífero | Ciencia | EL PAÍS">
                <a:extLst>
                  <a:ext uri="{FF2B5EF4-FFF2-40B4-BE49-F238E27FC236}">
                    <a16:creationId xmlns:a16="http://schemas.microsoft.com/office/drawing/2014/main" id="{2408CEA8-7284-7F9B-DF2C-A868397287D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4207" name="Grupo 4206">
            <a:extLst>
              <a:ext uri="{FF2B5EF4-FFF2-40B4-BE49-F238E27FC236}">
                <a16:creationId xmlns:a16="http://schemas.microsoft.com/office/drawing/2014/main" id="{E4AAE16C-69A1-8C3E-312A-0147C5F1006F}"/>
              </a:ext>
            </a:extLst>
          </p:cNvPr>
          <p:cNvGrpSpPr/>
          <p:nvPr/>
        </p:nvGrpSpPr>
        <p:grpSpPr>
          <a:xfrm>
            <a:off x="0" y="4309745"/>
            <a:ext cx="13185060" cy="723901"/>
            <a:chOff x="0" y="4309745"/>
            <a:chExt cx="13185060" cy="723901"/>
          </a:xfrm>
        </p:grpSpPr>
        <p:grpSp>
          <p:nvGrpSpPr>
            <p:cNvPr id="4154" name="Grupo 4153">
              <a:extLst>
                <a:ext uri="{FF2B5EF4-FFF2-40B4-BE49-F238E27FC236}">
                  <a16:creationId xmlns:a16="http://schemas.microsoft.com/office/drawing/2014/main" id="{D2A07CE9-3465-AEC2-6396-0D235F9F0BDB}"/>
                </a:ext>
              </a:extLst>
            </p:cNvPr>
            <p:cNvGrpSpPr/>
            <p:nvPr/>
          </p:nvGrpSpPr>
          <p:grpSpPr>
            <a:xfrm>
              <a:off x="0" y="4309745"/>
              <a:ext cx="4395020" cy="723901"/>
              <a:chOff x="1386354" y="247649"/>
              <a:chExt cx="4395020" cy="723901"/>
            </a:xfrm>
          </p:grpSpPr>
          <p:pic>
            <p:nvPicPr>
              <p:cNvPr id="4161" name="Picture 2" descr="Dolly: dos décadas de la clonación del primer mamífero | Ciencia | EL PAÍS">
                <a:extLst>
                  <a:ext uri="{FF2B5EF4-FFF2-40B4-BE49-F238E27FC236}">
                    <a16:creationId xmlns:a16="http://schemas.microsoft.com/office/drawing/2014/main" id="{BD64A36E-E4ED-3A00-91EA-FE6A56C67F4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62" name="Picture 2" descr="Dolly: dos décadas de la clonación del primer mamífero | Ciencia | EL PAÍS">
                <a:extLst>
                  <a:ext uri="{FF2B5EF4-FFF2-40B4-BE49-F238E27FC236}">
                    <a16:creationId xmlns:a16="http://schemas.microsoft.com/office/drawing/2014/main" id="{D429105A-FE67-8C9E-8D94-B2CAD9DEA26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55" name="Grupo 4154">
              <a:extLst>
                <a:ext uri="{FF2B5EF4-FFF2-40B4-BE49-F238E27FC236}">
                  <a16:creationId xmlns:a16="http://schemas.microsoft.com/office/drawing/2014/main" id="{85D84E12-B8CA-A010-BDA5-7A2420046472}"/>
                </a:ext>
              </a:extLst>
            </p:cNvPr>
            <p:cNvGrpSpPr/>
            <p:nvPr/>
          </p:nvGrpSpPr>
          <p:grpSpPr>
            <a:xfrm>
              <a:off x="4395020" y="4309745"/>
              <a:ext cx="4395020" cy="723901"/>
              <a:chOff x="1386354" y="247649"/>
              <a:chExt cx="4395020" cy="723901"/>
            </a:xfrm>
          </p:grpSpPr>
          <p:pic>
            <p:nvPicPr>
              <p:cNvPr id="4159" name="Picture 2" descr="Dolly: dos décadas de la clonación del primer mamífero | Ciencia | EL PAÍS">
                <a:extLst>
                  <a:ext uri="{FF2B5EF4-FFF2-40B4-BE49-F238E27FC236}">
                    <a16:creationId xmlns:a16="http://schemas.microsoft.com/office/drawing/2014/main" id="{A60EF3BA-F574-98D6-604B-19842A968C9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60" name="Picture 2" descr="Dolly: dos décadas de la clonación del primer mamífero | Ciencia | EL PAÍS">
                <a:extLst>
                  <a:ext uri="{FF2B5EF4-FFF2-40B4-BE49-F238E27FC236}">
                    <a16:creationId xmlns:a16="http://schemas.microsoft.com/office/drawing/2014/main" id="{4861D0E1-2D29-3348-3977-48A56DF4A33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56" name="Grupo 4155">
              <a:extLst>
                <a:ext uri="{FF2B5EF4-FFF2-40B4-BE49-F238E27FC236}">
                  <a16:creationId xmlns:a16="http://schemas.microsoft.com/office/drawing/2014/main" id="{E317450D-D192-391E-71E2-212D18E4946B}"/>
                </a:ext>
              </a:extLst>
            </p:cNvPr>
            <p:cNvGrpSpPr/>
            <p:nvPr/>
          </p:nvGrpSpPr>
          <p:grpSpPr>
            <a:xfrm>
              <a:off x="8790040" y="4309745"/>
              <a:ext cx="4395020" cy="723901"/>
              <a:chOff x="1386354" y="247649"/>
              <a:chExt cx="4395020" cy="723901"/>
            </a:xfrm>
          </p:grpSpPr>
          <p:pic>
            <p:nvPicPr>
              <p:cNvPr id="4157" name="Picture 2" descr="Dolly: dos décadas de la clonación del primer mamífero | Ciencia | EL PAÍS">
                <a:extLst>
                  <a:ext uri="{FF2B5EF4-FFF2-40B4-BE49-F238E27FC236}">
                    <a16:creationId xmlns:a16="http://schemas.microsoft.com/office/drawing/2014/main" id="{910E095E-B89C-31BF-7AAA-AF99871877D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58" name="Picture 2" descr="Dolly: dos décadas de la clonación del primer mamífero | Ciencia | EL PAÍS">
                <a:extLst>
                  <a:ext uri="{FF2B5EF4-FFF2-40B4-BE49-F238E27FC236}">
                    <a16:creationId xmlns:a16="http://schemas.microsoft.com/office/drawing/2014/main" id="{9AAFB68D-6E1B-B28F-8832-267A07E8275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4206" name="Grupo 4205">
            <a:extLst>
              <a:ext uri="{FF2B5EF4-FFF2-40B4-BE49-F238E27FC236}">
                <a16:creationId xmlns:a16="http://schemas.microsoft.com/office/drawing/2014/main" id="{8C8B0258-02FF-8EF4-B1B4-5AD5DFA5C37A}"/>
              </a:ext>
            </a:extLst>
          </p:cNvPr>
          <p:cNvGrpSpPr/>
          <p:nvPr/>
        </p:nvGrpSpPr>
        <p:grpSpPr>
          <a:xfrm>
            <a:off x="-496530" y="5033646"/>
            <a:ext cx="13185060" cy="723901"/>
            <a:chOff x="-496530" y="5033646"/>
            <a:chExt cx="13185060" cy="723901"/>
          </a:xfrm>
        </p:grpSpPr>
        <p:grpSp>
          <p:nvGrpSpPr>
            <p:cNvPr id="4164" name="Grupo 4163">
              <a:extLst>
                <a:ext uri="{FF2B5EF4-FFF2-40B4-BE49-F238E27FC236}">
                  <a16:creationId xmlns:a16="http://schemas.microsoft.com/office/drawing/2014/main" id="{0D0D557B-DB1E-CAE3-B5B7-FD246DF895EA}"/>
                </a:ext>
              </a:extLst>
            </p:cNvPr>
            <p:cNvGrpSpPr/>
            <p:nvPr/>
          </p:nvGrpSpPr>
          <p:grpSpPr>
            <a:xfrm>
              <a:off x="-496530" y="5033646"/>
              <a:ext cx="4395020" cy="723901"/>
              <a:chOff x="1386354" y="247649"/>
              <a:chExt cx="4395020" cy="723901"/>
            </a:xfrm>
          </p:grpSpPr>
          <p:pic>
            <p:nvPicPr>
              <p:cNvPr id="4171" name="Picture 2" descr="Dolly: dos décadas de la clonación del primer mamífero | Ciencia | EL PAÍS">
                <a:extLst>
                  <a:ext uri="{FF2B5EF4-FFF2-40B4-BE49-F238E27FC236}">
                    <a16:creationId xmlns:a16="http://schemas.microsoft.com/office/drawing/2014/main" id="{F27762E5-EDD2-84B6-80FD-F895AE7460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72" name="Picture 2" descr="Dolly: dos décadas de la clonación del primer mamífero | Ciencia | EL PAÍS">
                <a:extLst>
                  <a:ext uri="{FF2B5EF4-FFF2-40B4-BE49-F238E27FC236}">
                    <a16:creationId xmlns:a16="http://schemas.microsoft.com/office/drawing/2014/main" id="{576C2405-A8C3-0FAF-1295-080DB0170F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65" name="Grupo 4164">
              <a:extLst>
                <a:ext uri="{FF2B5EF4-FFF2-40B4-BE49-F238E27FC236}">
                  <a16:creationId xmlns:a16="http://schemas.microsoft.com/office/drawing/2014/main" id="{D745AAF4-9677-F9E8-5DCC-2CC55705D5E9}"/>
                </a:ext>
              </a:extLst>
            </p:cNvPr>
            <p:cNvGrpSpPr/>
            <p:nvPr/>
          </p:nvGrpSpPr>
          <p:grpSpPr>
            <a:xfrm>
              <a:off x="3898490" y="5033646"/>
              <a:ext cx="4395020" cy="723901"/>
              <a:chOff x="1386354" y="247649"/>
              <a:chExt cx="4395020" cy="723901"/>
            </a:xfrm>
          </p:grpSpPr>
          <p:pic>
            <p:nvPicPr>
              <p:cNvPr id="4169" name="Picture 2" descr="Dolly: dos décadas de la clonación del primer mamífero | Ciencia | EL PAÍS">
                <a:extLst>
                  <a:ext uri="{FF2B5EF4-FFF2-40B4-BE49-F238E27FC236}">
                    <a16:creationId xmlns:a16="http://schemas.microsoft.com/office/drawing/2014/main" id="{D0827C9E-8D7A-79F3-24CD-E0BCD1AB003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70" name="Picture 2" descr="Dolly: dos décadas de la clonación del primer mamífero | Ciencia | EL PAÍS">
                <a:extLst>
                  <a:ext uri="{FF2B5EF4-FFF2-40B4-BE49-F238E27FC236}">
                    <a16:creationId xmlns:a16="http://schemas.microsoft.com/office/drawing/2014/main" id="{7937EA40-4DB7-7809-4A59-67B745DBF9A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66" name="Grupo 4165">
              <a:extLst>
                <a:ext uri="{FF2B5EF4-FFF2-40B4-BE49-F238E27FC236}">
                  <a16:creationId xmlns:a16="http://schemas.microsoft.com/office/drawing/2014/main" id="{89ED4FBD-E20B-A327-FFC8-93733A13AA5A}"/>
                </a:ext>
              </a:extLst>
            </p:cNvPr>
            <p:cNvGrpSpPr/>
            <p:nvPr/>
          </p:nvGrpSpPr>
          <p:grpSpPr>
            <a:xfrm>
              <a:off x="8293510" y="5033646"/>
              <a:ext cx="4395020" cy="723901"/>
              <a:chOff x="1386354" y="247649"/>
              <a:chExt cx="4395020" cy="723901"/>
            </a:xfrm>
          </p:grpSpPr>
          <p:pic>
            <p:nvPicPr>
              <p:cNvPr id="4167" name="Picture 2" descr="Dolly: dos décadas de la clonación del primer mamífero | Ciencia | EL PAÍS">
                <a:extLst>
                  <a:ext uri="{FF2B5EF4-FFF2-40B4-BE49-F238E27FC236}">
                    <a16:creationId xmlns:a16="http://schemas.microsoft.com/office/drawing/2014/main" id="{06A49860-D10D-F291-F47B-B7FFA1E6E72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68" name="Picture 2" descr="Dolly: dos décadas de la clonación del primer mamífero | Ciencia | EL PAÍS">
                <a:extLst>
                  <a:ext uri="{FF2B5EF4-FFF2-40B4-BE49-F238E27FC236}">
                    <a16:creationId xmlns:a16="http://schemas.microsoft.com/office/drawing/2014/main" id="{D50FFBF7-3323-8071-8D2A-849769CD3E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4205" name="Grupo 4204">
            <a:extLst>
              <a:ext uri="{FF2B5EF4-FFF2-40B4-BE49-F238E27FC236}">
                <a16:creationId xmlns:a16="http://schemas.microsoft.com/office/drawing/2014/main" id="{8CBEF109-AA60-6B34-D940-C9D6AB218E61}"/>
              </a:ext>
            </a:extLst>
          </p:cNvPr>
          <p:cNvGrpSpPr/>
          <p:nvPr/>
        </p:nvGrpSpPr>
        <p:grpSpPr>
          <a:xfrm>
            <a:off x="0" y="5757547"/>
            <a:ext cx="13185060" cy="723901"/>
            <a:chOff x="0" y="5757547"/>
            <a:chExt cx="13185060" cy="723901"/>
          </a:xfrm>
        </p:grpSpPr>
        <p:grpSp>
          <p:nvGrpSpPr>
            <p:cNvPr id="4174" name="Grupo 4173">
              <a:extLst>
                <a:ext uri="{FF2B5EF4-FFF2-40B4-BE49-F238E27FC236}">
                  <a16:creationId xmlns:a16="http://schemas.microsoft.com/office/drawing/2014/main" id="{FF1E5817-5C24-C59D-F03C-488CFCBB9ABA}"/>
                </a:ext>
              </a:extLst>
            </p:cNvPr>
            <p:cNvGrpSpPr/>
            <p:nvPr/>
          </p:nvGrpSpPr>
          <p:grpSpPr>
            <a:xfrm>
              <a:off x="0" y="5757547"/>
              <a:ext cx="4395020" cy="723901"/>
              <a:chOff x="1386354" y="247649"/>
              <a:chExt cx="4395020" cy="723901"/>
            </a:xfrm>
          </p:grpSpPr>
          <p:pic>
            <p:nvPicPr>
              <p:cNvPr id="4181" name="Picture 2" descr="Dolly: dos décadas de la clonación del primer mamífero | Ciencia | EL PAÍS">
                <a:extLst>
                  <a:ext uri="{FF2B5EF4-FFF2-40B4-BE49-F238E27FC236}">
                    <a16:creationId xmlns:a16="http://schemas.microsoft.com/office/drawing/2014/main" id="{47F722D6-09AE-F946-64A1-990017A6EF4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82" name="Picture 2" descr="Dolly: dos décadas de la clonación del primer mamífero | Ciencia | EL PAÍS">
                <a:extLst>
                  <a:ext uri="{FF2B5EF4-FFF2-40B4-BE49-F238E27FC236}">
                    <a16:creationId xmlns:a16="http://schemas.microsoft.com/office/drawing/2014/main" id="{38D3AB50-4509-D4AF-AB48-6B7B7497035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75" name="Grupo 4174">
              <a:extLst>
                <a:ext uri="{FF2B5EF4-FFF2-40B4-BE49-F238E27FC236}">
                  <a16:creationId xmlns:a16="http://schemas.microsoft.com/office/drawing/2014/main" id="{E9D598AD-8802-AD37-A7C0-0B1195566737}"/>
                </a:ext>
              </a:extLst>
            </p:cNvPr>
            <p:cNvGrpSpPr/>
            <p:nvPr/>
          </p:nvGrpSpPr>
          <p:grpSpPr>
            <a:xfrm>
              <a:off x="4395020" y="5757547"/>
              <a:ext cx="4395020" cy="723901"/>
              <a:chOff x="1386354" y="247649"/>
              <a:chExt cx="4395020" cy="723901"/>
            </a:xfrm>
          </p:grpSpPr>
          <p:pic>
            <p:nvPicPr>
              <p:cNvPr id="4179" name="Picture 2" descr="Dolly: dos décadas de la clonación del primer mamífero | Ciencia | EL PAÍS">
                <a:extLst>
                  <a:ext uri="{FF2B5EF4-FFF2-40B4-BE49-F238E27FC236}">
                    <a16:creationId xmlns:a16="http://schemas.microsoft.com/office/drawing/2014/main" id="{E56F73C2-0BFA-B8E6-7AEF-892900C074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80" name="Picture 2" descr="Dolly: dos décadas de la clonación del primer mamífero | Ciencia | EL PAÍS">
                <a:extLst>
                  <a:ext uri="{FF2B5EF4-FFF2-40B4-BE49-F238E27FC236}">
                    <a16:creationId xmlns:a16="http://schemas.microsoft.com/office/drawing/2014/main" id="{0D921DE4-CA21-12ED-4852-CC9FD2F2868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76" name="Grupo 4175">
              <a:extLst>
                <a:ext uri="{FF2B5EF4-FFF2-40B4-BE49-F238E27FC236}">
                  <a16:creationId xmlns:a16="http://schemas.microsoft.com/office/drawing/2014/main" id="{5000B747-585A-4909-8D24-5381E8B80A5D}"/>
                </a:ext>
              </a:extLst>
            </p:cNvPr>
            <p:cNvGrpSpPr/>
            <p:nvPr/>
          </p:nvGrpSpPr>
          <p:grpSpPr>
            <a:xfrm>
              <a:off x="8790040" y="5757547"/>
              <a:ext cx="4395020" cy="723901"/>
              <a:chOff x="1386354" y="247649"/>
              <a:chExt cx="4395020" cy="723901"/>
            </a:xfrm>
          </p:grpSpPr>
          <p:pic>
            <p:nvPicPr>
              <p:cNvPr id="4177" name="Picture 2" descr="Dolly: dos décadas de la clonación del primer mamífero | Ciencia | EL PAÍS">
                <a:extLst>
                  <a:ext uri="{FF2B5EF4-FFF2-40B4-BE49-F238E27FC236}">
                    <a16:creationId xmlns:a16="http://schemas.microsoft.com/office/drawing/2014/main" id="{D48C8BD4-7C5D-8824-E6E3-5996227BBBD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78" name="Picture 2" descr="Dolly: dos décadas de la clonación del primer mamífero | Ciencia | EL PAÍS">
                <a:extLst>
                  <a:ext uri="{FF2B5EF4-FFF2-40B4-BE49-F238E27FC236}">
                    <a16:creationId xmlns:a16="http://schemas.microsoft.com/office/drawing/2014/main" id="{51ADBE8E-C08A-608B-37F8-EE1EE77E02A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4204" name="Grupo 4203">
            <a:extLst>
              <a:ext uri="{FF2B5EF4-FFF2-40B4-BE49-F238E27FC236}">
                <a16:creationId xmlns:a16="http://schemas.microsoft.com/office/drawing/2014/main" id="{D215065C-4A5A-ACAE-24C2-04C110EDF50C}"/>
              </a:ext>
            </a:extLst>
          </p:cNvPr>
          <p:cNvGrpSpPr/>
          <p:nvPr/>
        </p:nvGrpSpPr>
        <p:grpSpPr>
          <a:xfrm>
            <a:off x="-371475" y="6481448"/>
            <a:ext cx="13185060" cy="723901"/>
            <a:chOff x="-371475" y="6481448"/>
            <a:chExt cx="13185060" cy="723901"/>
          </a:xfrm>
        </p:grpSpPr>
        <p:grpSp>
          <p:nvGrpSpPr>
            <p:cNvPr id="4184" name="Grupo 4183">
              <a:extLst>
                <a:ext uri="{FF2B5EF4-FFF2-40B4-BE49-F238E27FC236}">
                  <a16:creationId xmlns:a16="http://schemas.microsoft.com/office/drawing/2014/main" id="{4D3BBAA0-5896-5C96-715E-5F670941782B}"/>
                </a:ext>
              </a:extLst>
            </p:cNvPr>
            <p:cNvGrpSpPr/>
            <p:nvPr/>
          </p:nvGrpSpPr>
          <p:grpSpPr>
            <a:xfrm>
              <a:off x="-371475" y="6481448"/>
              <a:ext cx="4395020" cy="723901"/>
              <a:chOff x="1386354" y="247649"/>
              <a:chExt cx="4395020" cy="723901"/>
            </a:xfrm>
          </p:grpSpPr>
          <p:pic>
            <p:nvPicPr>
              <p:cNvPr id="4191" name="Picture 2" descr="Dolly: dos décadas de la clonación del primer mamífero | Ciencia | EL PAÍS">
                <a:extLst>
                  <a:ext uri="{FF2B5EF4-FFF2-40B4-BE49-F238E27FC236}">
                    <a16:creationId xmlns:a16="http://schemas.microsoft.com/office/drawing/2014/main" id="{ACA307D5-D135-D6BE-DC38-B4912E489A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92" name="Picture 2" descr="Dolly: dos décadas de la clonación del primer mamífero | Ciencia | EL PAÍS">
                <a:extLst>
                  <a:ext uri="{FF2B5EF4-FFF2-40B4-BE49-F238E27FC236}">
                    <a16:creationId xmlns:a16="http://schemas.microsoft.com/office/drawing/2014/main" id="{F3A499CB-9B55-981C-8C95-2240C105351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85" name="Grupo 4184">
              <a:extLst>
                <a:ext uri="{FF2B5EF4-FFF2-40B4-BE49-F238E27FC236}">
                  <a16:creationId xmlns:a16="http://schemas.microsoft.com/office/drawing/2014/main" id="{C1FA626D-1505-65A4-45C8-159D01E08C53}"/>
                </a:ext>
              </a:extLst>
            </p:cNvPr>
            <p:cNvGrpSpPr/>
            <p:nvPr/>
          </p:nvGrpSpPr>
          <p:grpSpPr>
            <a:xfrm>
              <a:off x="4023545" y="6481448"/>
              <a:ext cx="4395020" cy="723901"/>
              <a:chOff x="1386354" y="247649"/>
              <a:chExt cx="4395020" cy="723901"/>
            </a:xfrm>
          </p:grpSpPr>
          <p:pic>
            <p:nvPicPr>
              <p:cNvPr id="4189" name="Picture 2" descr="Dolly: dos décadas de la clonación del primer mamífero | Ciencia | EL PAÍS">
                <a:extLst>
                  <a:ext uri="{FF2B5EF4-FFF2-40B4-BE49-F238E27FC236}">
                    <a16:creationId xmlns:a16="http://schemas.microsoft.com/office/drawing/2014/main" id="{833E3271-C7F2-A086-236F-5F242E0FA9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90" name="Picture 2" descr="Dolly: dos décadas de la clonación del primer mamífero | Ciencia | EL PAÍS">
                <a:extLst>
                  <a:ext uri="{FF2B5EF4-FFF2-40B4-BE49-F238E27FC236}">
                    <a16:creationId xmlns:a16="http://schemas.microsoft.com/office/drawing/2014/main" id="{1AD18069-89AC-9DD2-3FE8-F756288B862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86" name="Grupo 4185">
              <a:extLst>
                <a:ext uri="{FF2B5EF4-FFF2-40B4-BE49-F238E27FC236}">
                  <a16:creationId xmlns:a16="http://schemas.microsoft.com/office/drawing/2014/main" id="{992DA739-E8AD-88A9-F4DF-CBFF3267289E}"/>
                </a:ext>
              </a:extLst>
            </p:cNvPr>
            <p:cNvGrpSpPr/>
            <p:nvPr/>
          </p:nvGrpSpPr>
          <p:grpSpPr>
            <a:xfrm>
              <a:off x="8418565" y="6481448"/>
              <a:ext cx="4395020" cy="723901"/>
              <a:chOff x="1386354" y="247649"/>
              <a:chExt cx="4395020" cy="723901"/>
            </a:xfrm>
          </p:grpSpPr>
          <p:pic>
            <p:nvPicPr>
              <p:cNvPr id="4187" name="Picture 2" descr="Dolly: dos décadas de la clonación del primer mamífero | Ciencia | EL PAÍS">
                <a:extLst>
                  <a:ext uri="{FF2B5EF4-FFF2-40B4-BE49-F238E27FC236}">
                    <a16:creationId xmlns:a16="http://schemas.microsoft.com/office/drawing/2014/main" id="{BE40D873-76E1-BC4C-04C1-7730286ED5F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138635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pic>
            <p:nvPicPr>
              <p:cNvPr id="4188" name="Picture 2" descr="Dolly: dos décadas de la clonación del primer mamífero | Ciencia | EL PAÍS">
                <a:extLst>
                  <a:ext uri="{FF2B5EF4-FFF2-40B4-BE49-F238E27FC236}">
                    <a16:creationId xmlns:a16="http://schemas.microsoft.com/office/drawing/2014/main" id="{D9A05135-A76F-CE7D-2B87-5D68ABC590C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078"/>
              <a:stretch/>
            </p:blipFill>
            <p:spPr bwMode="auto">
              <a:xfrm>
                <a:off x="3583864" y="247649"/>
                <a:ext cx="2197510" cy="723901"/>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4214" name="Rectángulo 4213">
            <a:extLst>
              <a:ext uri="{FF2B5EF4-FFF2-40B4-BE49-F238E27FC236}">
                <a16:creationId xmlns:a16="http://schemas.microsoft.com/office/drawing/2014/main" id="{59945F82-5C6B-4CD1-810D-234342BA95CB}"/>
              </a:ext>
            </a:extLst>
          </p:cNvPr>
          <p:cNvSpPr/>
          <p:nvPr/>
        </p:nvSpPr>
        <p:spPr>
          <a:xfrm>
            <a:off x="-596900" y="-419100"/>
            <a:ext cx="13665200" cy="7848600"/>
          </a:xfrm>
          <a:prstGeom prst="rect">
            <a:avLst/>
          </a:prstGeom>
          <a:solidFill>
            <a:schemeClr val="bg1">
              <a:alpha val="4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a:extLst>
              <a:ext uri="{FF2B5EF4-FFF2-40B4-BE49-F238E27FC236}">
                <a16:creationId xmlns:a16="http://schemas.microsoft.com/office/drawing/2014/main" id="{BD0896D8-B3D7-3BEC-5BBE-22BC7E441801}"/>
              </a:ext>
            </a:extLst>
          </p:cNvPr>
          <p:cNvSpPr>
            <a:spLocks noGrp="1"/>
          </p:cNvSpPr>
          <p:nvPr>
            <p:ph type="title"/>
          </p:nvPr>
        </p:nvSpPr>
        <p:spPr>
          <a:xfrm>
            <a:off x="1962771" y="2743201"/>
            <a:ext cx="9601196" cy="1303867"/>
          </a:xfrm>
        </p:spPr>
        <p:txBody>
          <a:bodyPr>
            <a:normAutofit/>
          </a:bodyPr>
          <a:lstStyle/>
          <a:p>
            <a:r>
              <a:rPr lang="es-ES" sz="8000" b="1" dirty="0"/>
              <a:t>Fin de la presentación</a:t>
            </a:r>
          </a:p>
        </p:txBody>
      </p:sp>
    </p:spTree>
    <p:extLst>
      <p:ext uri="{BB962C8B-B14F-4D97-AF65-F5344CB8AC3E}">
        <p14:creationId xmlns:p14="http://schemas.microsoft.com/office/powerpoint/2010/main" val="2875621631"/>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ánico">
  <a:themeElements>
    <a:clrScheme name="Orgánico">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ánico">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ánico">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187</TotalTime>
  <Words>554</Words>
  <Application>Microsoft Office PowerPoint</Application>
  <PresentationFormat>Panorámica</PresentationFormat>
  <Paragraphs>64</Paragraphs>
  <Slides>6</Slides>
  <Notes>6</Notes>
  <HiddenSlides>0</HiddenSlides>
  <MMClips>0</MMClips>
  <ScaleCrop>false</ScaleCrop>
  <HeadingPairs>
    <vt:vector size="6" baseType="variant">
      <vt:variant>
        <vt:lpstr>Fuentes usadas</vt:lpstr>
      </vt:variant>
      <vt:variant>
        <vt:i4>4</vt:i4>
      </vt:variant>
      <vt:variant>
        <vt:lpstr>Tema</vt:lpstr>
      </vt:variant>
      <vt:variant>
        <vt:i4>2</vt:i4>
      </vt:variant>
      <vt:variant>
        <vt:lpstr>Títulos de diapositiva</vt:lpstr>
      </vt:variant>
      <vt:variant>
        <vt:i4>6</vt:i4>
      </vt:variant>
    </vt:vector>
  </HeadingPairs>
  <TitlesOfParts>
    <vt:vector size="12" baseType="lpstr">
      <vt:lpstr>Arial</vt:lpstr>
      <vt:lpstr>Calibri</vt:lpstr>
      <vt:lpstr>Calibri Light</vt:lpstr>
      <vt:lpstr>Garamond</vt:lpstr>
      <vt:lpstr>Orgánico</vt:lpstr>
      <vt:lpstr>Tema de Office</vt:lpstr>
      <vt:lpstr>Presentación de PowerPoint</vt:lpstr>
      <vt:lpstr>Presentación de PowerPoint</vt:lpstr>
      <vt:lpstr>Correspondencia con el algoritmo real</vt:lpstr>
      <vt:lpstr>Equilibrio de Exploración vs Explotacion</vt:lpstr>
      <vt:lpstr>Presentación de PowerPoint</vt:lpstr>
      <vt:lpstr>Fin de la presentación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Yerasito ~</dc:creator>
  <cp:lastModifiedBy>Yerasito ~</cp:lastModifiedBy>
  <cp:revision>8</cp:revision>
  <dcterms:created xsi:type="dcterms:W3CDTF">2023-06-21T23:14:29Z</dcterms:created>
  <dcterms:modified xsi:type="dcterms:W3CDTF">2023-06-22T12:05:14Z</dcterms:modified>
</cp:coreProperties>
</file>

<file path=docProps/thumbnail.jpeg>
</file>